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sldIdLst>
    <p:sldId id="421" r:id="rId2"/>
    <p:sldId id="257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417" r:id="rId22"/>
    <p:sldId id="418" r:id="rId23"/>
    <p:sldId id="419" r:id="rId24"/>
    <p:sldId id="355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A84A"/>
    <a:srgbClr val="174D13"/>
    <a:srgbClr val="FACD8C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50783B-47DA-4E03-BFB1-333EAA4EB3EB}" type="datetimeFigureOut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FA8083-34FF-4EEA-A8D3-EF6DECF5A5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955036-8A3E-4544-B9AD-50D45827F30A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7774AE-3146-4ED6-B881-B4FEB9796E6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E0E251-8106-44AD-A36D-160E3F0FAD35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B61FAA-12E1-49B3-B9F4-79A9780BE917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0EE9BC-4AF2-48A1-9E5F-5B8F8CF5BCAF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41944-5439-4245-8BB2-CB1DFD9765F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D91697-6826-4033-A4ED-6B192C8E02C6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3C4416-384A-4147-B154-A8BECBB74ED1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7D3304-5D4C-4C82-A8BE-03AE4FC7F85A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2E590E-BE58-45BD-ABB5-E2528FF1FB4A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4B0327-D2A5-4929-8393-121375776896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E199F-CE3E-44F9-8C54-3CB7BDB5D1E9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8E1357-2715-4F9A-BF4A-125072C94F42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FC1D0F-CDCC-413C-B7AD-8A34ED813BD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78361C-FEA8-41F1-9508-9739535E10B1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925BFC-DC88-4C71-909A-988B3A42A1B6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EBDC61-21A1-496C-8A1D-258C76DD76E7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5E69E2-1588-4C5C-A042-C022867F3F7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5D52-B3BE-4DBC-AF99-5177FDF414D2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E887D6-6771-43A8-A76C-858A162B179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E969BB-0A0C-4616-B69F-7B98E0B94018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33A39D-CC69-4F11-A32A-6E3091801732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29D0A9-D3D2-4057-A1B0-4FC27B3972DD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5BE5-05B5-4D91-8BBE-02D93501107F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142B5-85A5-4CC1-A8C8-80D1397DF0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269F4-6BC1-4E9A-AF52-99FBCAEB06D9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5323-D9AA-47DF-AB8C-054761A669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ED8BC-3026-434B-82FF-ACEACF5B30EA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94F8-9F94-4A66-8940-C1AA889333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5A206-D449-4637-8455-A4AB32DC3FAE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C649-910C-48A6-9DFA-FFA1CB02CE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E84B-74E6-4695-82DD-1DE274C9CB59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CB75-C56A-4B5B-AC2B-C3AC62A6B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007A1-544D-4275-BEFF-631A395E136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1062-C1A6-4B58-8199-735FFD1778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167FA-36A3-4293-A263-BDBB41015ADA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C58C8-4E6D-4962-AB8D-78F23FF3F5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1871C-9F75-4F13-B17D-3987D6FCCA10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239B-6B7B-4580-AAC3-AA40CACD05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90A48-B895-47A8-9CED-A57C4E5CA8E5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82A75-C383-464B-B8BC-0FA00C9E6B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CC581-D9A0-452C-9FD5-243DB3A941B2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938B-1F2C-4DE7-8BC3-0EFAF7336C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F3C90-77AE-4935-8DAF-8DF949A60668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42971-3631-47CD-9171-01051752A8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FF995E-F8F9-4A22-833D-B57ABDCFADA3}" type="datetime1">
              <a:rPr lang="fr-FR"/>
              <a:pPr>
                <a:defRPr/>
              </a:pPr>
              <a:t>11/01/2015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864364-D8AD-4B02-AA83-ED074CBDBA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Pourcentages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5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1126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durée passe de 400 s à 350 s,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diminué de 12,5 %.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1229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longueur a été divisée par 4,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diminué de 25 %.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1331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longueur a été multipliée par 4,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augmenté de 300 %.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15363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calculer 25 % d’un nombre,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1,25.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25/100 = 0,25</a:t>
            </a:r>
            <a:endParaRPr lang="fr-FR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7380288" y="2420938"/>
            <a:ext cx="1368425" cy="6477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0,25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rganigramme : Processus 12"/>
          <p:cNvSpPr/>
          <p:nvPr/>
        </p:nvSpPr>
        <p:spPr>
          <a:xfrm rot="20096304" flipV="1">
            <a:off x="6176963" y="2762250"/>
            <a:ext cx="1281112" cy="46038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16387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déterminer un nombre augmenté de 10 %,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1,010.</a:t>
            </a:r>
          </a:p>
        </p:txBody>
      </p:sp>
      <p:sp>
        <p:nvSpPr>
          <p:cNvPr id="7" name="Pensées 6"/>
          <p:cNvSpPr/>
          <p:nvPr/>
        </p:nvSpPr>
        <p:spPr>
          <a:xfrm>
            <a:off x="1116013" y="40052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+ 10/100 = 1,10</a:t>
            </a:r>
            <a:endParaRPr lang="fr-FR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7667625" y="2781300"/>
            <a:ext cx="1368425" cy="6477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1,10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rganigramme : Processus 9"/>
          <p:cNvSpPr/>
          <p:nvPr/>
        </p:nvSpPr>
        <p:spPr>
          <a:xfrm rot="20096304" flipV="1">
            <a:off x="6176963" y="3186113"/>
            <a:ext cx="1281112" cy="46037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17411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calculer 40 % d’un nombre,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0,4.</a:t>
            </a:r>
          </a:p>
        </p:txBody>
      </p:sp>
      <p:sp>
        <p:nvSpPr>
          <p:cNvPr id="7" name="Pensées 6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40/100 = 0,4</a:t>
            </a:r>
            <a:endParaRPr lang="fr-FR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18435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déterminer un nombre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diminué de 60 %,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0,60.</a:t>
            </a:r>
          </a:p>
        </p:txBody>
      </p:sp>
      <p:sp>
        <p:nvSpPr>
          <p:cNvPr id="7" name="Pensées 6"/>
          <p:cNvSpPr/>
          <p:nvPr/>
        </p:nvSpPr>
        <p:spPr>
          <a:xfrm>
            <a:off x="1116013" y="3932238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– 60/100 = 0,40</a:t>
            </a:r>
            <a:endParaRPr lang="fr-FR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7524750" y="2708275"/>
            <a:ext cx="1368425" cy="64928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0,40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rganigramme : Processus 9"/>
          <p:cNvSpPr/>
          <p:nvPr/>
        </p:nvSpPr>
        <p:spPr>
          <a:xfrm rot="20096304" flipV="1">
            <a:off x="6176963" y="3049588"/>
            <a:ext cx="1281112" cy="46037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19459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 prix passe de 20 € à 22 €,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il a augmenté de 2 %.</a:t>
            </a:r>
          </a:p>
        </p:txBody>
      </p:sp>
      <p:sp>
        <p:nvSpPr>
          <p:cNvPr id="5" name="Pensées 4"/>
          <p:cNvSpPr/>
          <p:nvPr/>
        </p:nvSpPr>
        <p:spPr>
          <a:xfrm>
            <a:off x="323850" y="3573463"/>
            <a:ext cx="856932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2 € pour 20 €, soit 10 € pour 100 €, c’est-à-dire 10 %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7380288" y="2420938"/>
            <a:ext cx="1584325" cy="6477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10 %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rganigramme : Processus 9"/>
          <p:cNvSpPr/>
          <p:nvPr/>
        </p:nvSpPr>
        <p:spPr>
          <a:xfrm rot="20096304" flipV="1">
            <a:off x="5889625" y="2762250"/>
            <a:ext cx="1279525" cy="46038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20483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 prix passe de 25 € à 75 €,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il a augmenté de 200 %.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Pensées 6"/>
          <p:cNvSpPr/>
          <p:nvPr/>
        </p:nvSpPr>
        <p:spPr>
          <a:xfrm>
            <a:off x="179388" y="3573463"/>
            <a:ext cx="878522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50 € pour 25 €, soit 200 € pour 100 €, c’est-à-dire 200 %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fr-FR" sz="8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Répondre par </a:t>
            </a:r>
            <a:br>
              <a:rPr lang="fr-FR" sz="8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8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VRAI ou FAUX</a:t>
            </a:r>
            <a:endParaRPr lang="fr-FR" sz="8000" i="1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21507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durée passe de 4 h à 5 h,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augmenté de 25 %.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Pensées 6"/>
          <p:cNvSpPr/>
          <p:nvPr/>
        </p:nvSpPr>
        <p:spPr>
          <a:xfrm>
            <a:off x="323850" y="3573463"/>
            <a:ext cx="856932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L’augmentation est de 1 h pour 4 h,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soit 25 h pour 100 h, c’est-à-dire 25 %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22531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durée passe de 400 s à 350 s,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diminué de 12,5 %.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Pensées 6"/>
          <p:cNvSpPr/>
          <p:nvPr/>
        </p:nvSpPr>
        <p:spPr>
          <a:xfrm>
            <a:off x="144463" y="3573463"/>
            <a:ext cx="8820150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diminution est de 50 s pour 400 s, soit 12,5 s pour 100 s, c’est-à-dire 12,5 %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23555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longueur a été divisée par 4,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diminué de 25 %.</a:t>
            </a:r>
          </a:p>
        </p:txBody>
      </p:sp>
      <p:sp>
        <p:nvSpPr>
          <p:cNvPr id="7" name="Pensées 6"/>
          <p:cNvSpPr/>
          <p:nvPr/>
        </p:nvSpPr>
        <p:spPr>
          <a:xfrm>
            <a:off x="36513" y="3573463"/>
            <a:ext cx="9072562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longueur est passée de 100 m à 25 m, soit une diminution de 75 m pour 100 m, c’est-à-dire 75 %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7380288" y="2420938"/>
            <a:ext cx="1584325" cy="6477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75 %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rganigramme : Processus 14"/>
          <p:cNvSpPr/>
          <p:nvPr/>
        </p:nvSpPr>
        <p:spPr>
          <a:xfrm rot="20096304" flipV="1">
            <a:off x="5889625" y="2762250"/>
            <a:ext cx="1279525" cy="46038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24579" name="Titre 1"/>
          <p:cNvSpPr txBox="1">
            <a:spLocks/>
          </p:cNvSpPr>
          <p:nvPr/>
        </p:nvSpPr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longueur a été multipliée par 4,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augmenté de 300 %.</a:t>
            </a:r>
          </a:p>
        </p:txBody>
      </p:sp>
      <p:sp>
        <p:nvSpPr>
          <p:cNvPr id="5" name="ZoneTexte 11"/>
          <p:cNvSpPr txBox="1">
            <a:spLocks noChangeArrowheads="1"/>
          </p:cNvSpPr>
          <p:nvPr/>
        </p:nvSpPr>
        <p:spPr bwMode="auto">
          <a:xfrm rot="-871279">
            <a:off x="6151563" y="5597525"/>
            <a:ext cx="3024187" cy="9239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endParaRPr lang="fr-FR" sz="6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Pensées 7"/>
          <p:cNvSpPr/>
          <p:nvPr/>
        </p:nvSpPr>
        <p:spPr>
          <a:xfrm>
            <a:off x="36513" y="3573463"/>
            <a:ext cx="9072562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longueur est passée de 100 m à 400 m,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soit une augmentation de 300 m pour 100 m, c’est-à-dire 300 %</a:t>
            </a:r>
            <a:endParaRPr lang="fr-FR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calculer 25 % d’un nombre,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1,25.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déterminer un nombre augmenté de 10 %,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1,010.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614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calculer 40 % d’un nombre,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0,4.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717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Pour déterminer un nombre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diminué de 60 %,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on le multiplie par 0,60.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819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 prix passe de 20 € à 22 €,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il a augmenté de 2 %.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921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 prix passe de 25 € à 75 €,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il a augmenté de 200 %.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1024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durée passe de 4 h à 5 h,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elle a augmenté de 25 %.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507</Words>
  <Application>Microsoft Office PowerPoint</Application>
  <PresentationFormat>Affichage à l'écran (4:3)</PresentationFormat>
  <Paragraphs>118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0</vt:lpstr>
      <vt:lpstr>Répondre par  VRAI ou FAUX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222</cp:revision>
  <dcterms:created xsi:type="dcterms:W3CDTF">2008-11-15T15:38:50Z</dcterms:created>
  <dcterms:modified xsi:type="dcterms:W3CDTF">2015-01-11T13:17:41Z</dcterms:modified>
</cp:coreProperties>
</file>