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405" r:id="rId2"/>
    <p:sldId id="358" r:id="rId3"/>
    <p:sldId id="361" r:id="rId4"/>
    <p:sldId id="392" r:id="rId5"/>
    <p:sldId id="383" r:id="rId6"/>
    <p:sldId id="384" r:id="rId7"/>
    <p:sldId id="385" r:id="rId8"/>
    <p:sldId id="386" r:id="rId9"/>
    <p:sldId id="387" r:id="rId10"/>
    <p:sldId id="389" r:id="rId11"/>
    <p:sldId id="390" r:id="rId12"/>
    <p:sldId id="391" r:id="rId13"/>
    <p:sldId id="393" r:id="rId14"/>
    <p:sldId id="359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402" r:id="rId24"/>
    <p:sldId id="403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7.wmf"/><Relationship Id="rId1" Type="http://schemas.openxmlformats.org/officeDocument/2006/relationships/image" Target="../media/image8.wmf"/><Relationship Id="rId4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13.wmf"/><Relationship Id="rId4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3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17.wmf"/><Relationship Id="rId4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4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21.wmf"/><Relationship Id="rId4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5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D174860-A24E-4B10-B848-4C7020C29EAC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D1DB7EC-20E1-4B47-99DA-E9533AF5F7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64C9A7-BF97-4F98-8C96-326F12290648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C6F86F-692B-4097-AD48-02D479BD89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F0EA0D-30DA-40C4-BAC4-6CA91CF86DC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82C699-5837-444E-B160-06F12188AF9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F97E5B-8239-4032-B3F5-2CA56FD8B9C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BCEA9C-94F2-416C-90CB-2AE6F01F8BA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80B709-AD8E-4172-9D6B-66C8B22A0F12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3E1EF3-AC7E-42B3-AA97-93B726DE540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E7B3B4-C5F7-4F8E-ACE1-2C83A4996FA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E50D93-5F7F-4066-B9E5-A8548ED50EC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01B211-AF51-4EC0-B49E-ED7EE04C524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A05EC7-6140-403A-B0A4-A55B5BC6857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6AA73C-97D7-4F60-A193-80F60A04F36C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2CA7F7-F883-40CB-9876-DB8783BFCCF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1F1AEA-F807-4110-B101-340BA087C1A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37BDD7-B285-420B-996C-53DE55C2550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B5D6FC-5627-4F13-864E-B8C29DA6C5F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FED531-08A6-4889-BBDD-4B7D9204EFD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FCF6B-AB00-45EA-8BB7-3063486804B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C757D4-27F9-408E-AD90-8E3209DFB1B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8D3D7-D5D6-4021-8A91-872F02C4F23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A5CB5-7006-492F-8BF5-BF8F99F1E7E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5DE501-9638-4E64-B834-29F15ACFBD4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D5151D-F670-4610-824E-2568A3870BE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B78B9-F0C8-4E7F-A7DD-B2D61547D2E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0E0184-2AFA-46BD-B8A3-997BCE6256C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68367-FB73-4A96-A70B-14F53432114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896DD-61D3-4A47-88F0-CCC79D34DE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C11DB-751D-46AE-8FBD-D100EA28BA1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80A59-1FA3-48B0-972D-253A94AB95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D61F-9887-4025-A260-CBFD23F14786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C2B23-B49B-4816-B964-6EE26DF8F7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30376-1E76-461F-B32C-5E3CF5D41B23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65C6B-5D56-4E94-982A-B4ADCDA643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3042E-F014-4B3B-94D6-E6FC455B763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2DBA-3AEE-4D0C-A4E0-18E620F446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3FD04-548F-45EA-87BA-49D60F86573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26183-9F56-4337-BAA3-CF24AC67E8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1DA63-B0A6-4FAC-9C05-45802B482A6B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BD90-5620-4807-9DD5-C575C2C842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9B8EE-68AE-4890-B522-81D1496EF75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6B065-AC97-428F-887E-F99BFD019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2E6B-5F29-4447-822B-542FD94B833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AC575-782F-4643-9DB3-144D67767A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66CA8-5D7B-45D2-8A3D-9A831DB34DF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7D84F-9677-4893-B2BA-E2B0C10F7A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2C11E-30F9-4CDA-903D-2FFD38A06BA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57787-AF3C-4D74-ACE2-35A3679997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42326-983B-4EDE-924E-709EA853511A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F229-9E3E-4771-8EE2-6319604700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5.bin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rgbClr val="002060">
                    <a:lumMod val="75000"/>
                    <a:lumOff val="25000"/>
                  </a:srgbClr>
                </a:solidFill>
                <a:latin typeface="Georgia" pitchFamily="18" charset="0"/>
                <a:cs typeface="Arial" pitchFamily="34" charset="0"/>
              </a:rPr>
              <a:t>Racines carrées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Séries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1 et 1 bis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aphicFrame>
        <p:nvGraphicFramePr>
          <p:cNvPr id="8194" name="Object 39"/>
          <p:cNvGraphicFramePr>
            <a:graphicFrameLocks noChangeAspect="1"/>
          </p:cNvGraphicFramePr>
          <p:nvPr/>
        </p:nvGraphicFramePr>
        <p:xfrm>
          <a:off x="179388" y="2444750"/>
          <a:ext cx="4130675" cy="1817688"/>
        </p:xfrm>
        <a:graphic>
          <a:graphicData uri="http://schemas.openxmlformats.org/presentationml/2006/ole">
            <p:oleObj spid="_x0000_s8194" name="Équation" r:id="rId4" imgW="533160" imgH="279360" progId="Equation.3">
              <p:embed/>
            </p:oleObj>
          </a:graphicData>
        </a:graphic>
      </p:graphicFrame>
      <p:graphicFrame>
        <p:nvGraphicFramePr>
          <p:cNvPr id="8195" name="Object 39"/>
          <p:cNvGraphicFramePr>
            <a:graphicFrameLocks noChangeAspect="1"/>
          </p:cNvGraphicFramePr>
          <p:nvPr/>
        </p:nvGraphicFramePr>
        <p:xfrm>
          <a:off x="4859338" y="2444750"/>
          <a:ext cx="4132262" cy="1817688"/>
        </p:xfrm>
        <a:graphic>
          <a:graphicData uri="http://schemas.openxmlformats.org/presentationml/2006/ole">
            <p:oleObj spid="_x0000_s8195" name="Équation" r:id="rId5" imgW="533160" imgH="27936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9218" name="Object 39"/>
          <p:cNvGraphicFramePr>
            <a:graphicFrameLocks noChangeAspect="1"/>
          </p:cNvGraphicFramePr>
          <p:nvPr/>
        </p:nvGraphicFramePr>
        <p:xfrm>
          <a:off x="250825" y="2198688"/>
          <a:ext cx="4075113" cy="2454275"/>
        </p:xfrm>
        <a:graphic>
          <a:graphicData uri="http://schemas.openxmlformats.org/presentationml/2006/ole">
            <p:oleObj spid="_x0000_s9218" name="Équation" r:id="rId4" imgW="583920" imgH="4190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219" name="Object 39"/>
          <p:cNvGraphicFramePr>
            <a:graphicFrameLocks noChangeAspect="1"/>
          </p:cNvGraphicFramePr>
          <p:nvPr/>
        </p:nvGraphicFramePr>
        <p:xfrm>
          <a:off x="4859338" y="2205038"/>
          <a:ext cx="4075112" cy="2454275"/>
        </p:xfrm>
        <a:graphic>
          <a:graphicData uri="http://schemas.openxmlformats.org/presentationml/2006/ole">
            <p:oleObj spid="_x0000_s9219" name="Équation" r:id="rId5" imgW="583920" imgH="4190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aphicFrame>
        <p:nvGraphicFramePr>
          <p:cNvPr id="10242" name="Object 39"/>
          <p:cNvGraphicFramePr>
            <a:graphicFrameLocks noChangeAspect="1"/>
          </p:cNvGraphicFramePr>
          <p:nvPr/>
        </p:nvGraphicFramePr>
        <p:xfrm>
          <a:off x="628650" y="2486025"/>
          <a:ext cx="3541713" cy="1735138"/>
        </p:xfrm>
        <a:graphic>
          <a:graphicData uri="http://schemas.openxmlformats.org/presentationml/2006/ole">
            <p:oleObj spid="_x0000_s10242" name="Équation" r:id="rId4" imgW="457200" imgH="266400" progId="Equation.3">
              <p:embed/>
            </p:oleObj>
          </a:graphicData>
        </a:graphic>
      </p:graphicFrame>
      <p:graphicFrame>
        <p:nvGraphicFramePr>
          <p:cNvPr id="10243" name="Object 39"/>
          <p:cNvGraphicFramePr>
            <a:graphicFrameLocks noChangeAspect="1"/>
          </p:cNvGraphicFramePr>
          <p:nvPr/>
        </p:nvGraphicFramePr>
        <p:xfrm>
          <a:off x="5189538" y="2486025"/>
          <a:ext cx="3541712" cy="1735138"/>
        </p:xfrm>
        <a:graphic>
          <a:graphicData uri="http://schemas.openxmlformats.org/presentationml/2006/ole">
            <p:oleObj spid="_x0000_s10243" name="Équation" r:id="rId5" imgW="45720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aphicFrame>
        <p:nvGraphicFramePr>
          <p:cNvPr id="11266" name="Object 39"/>
          <p:cNvGraphicFramePr>
            <a:graphicFrameLocks noChangeAspect="1"/>
          </p:cNvGraphicFramePr>
          <p:nvPr/>
        </p:nvGraphicFramePr>
        <p:xfrm>
          <a:off x="250825" y="2198688"/>
          <a:ext cx="4075113" cy="2454275"/>
        </p:xfrm>
        <a:graphic>
          <a:graphicData uri="http://schemas.openxmlformats.org/presentationml/2006/ole">
            <p:oleObj spid="_x0000_s11266" name="Équation" r:id="rId4" imgW="583920" imgH="4190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1267" name="Object 39"/>
          <p:cNvGraphicFramePr>
            <a:graphicFrameLocks noChangeAspect="1"/>
          </p:cNvGraphicFramePr>
          <p:nvPr/>
        </p:nvGraphicFramePr>
        <p:xfrm>
          <a:off x="4813300" y="2205038"/>
          <a:ext cx="4165600" cy="2454275"/>
        </p:xfrm>
        <a:graphic>
          <a:graphicData uri="http://schemas.openxmlformats.org/presentationml/2006/ole">
            <p:oleObj spid="_x0000_s11267" name="Équation" r:id="rId5" imgW="596880" imgH="4190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12290" name="Object 39"/>
          <p:cNvGraphicFramePr>
            <a:graphicFrameLocks noChangeAspect="1"/>
          </p:cNvGraphicFramePr>
          <p:nvPr/>
        </p:nvGraphicFramePr>
        <p:xfrm>
          <a:off x="5287963" y="1912938"/>
          <a:ext cx="3336925" cy="1731962"/>
        </p:xfrm>
        <a:graphic>
          <a:graphicData uri="http://schemas.openxmlformats.org/presentationml/2006/ole">
            <p:oleObj spid="_x0000_s12290" name="Équation" r:id="rId4" imgW="43164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2291" name="Object 39"/>
          <p:cNvGraphicFramePr>
            <a:graphicFrameLocks noChangeAspect="1"/>
          </p:cNvGraphicFramePr>
          <p:nvPr/>
        </p:nvGraphicFramePr>
        <p:xfrm>
          <a:off x="777875" y="1909763"/>
          <a:ext cx="3244850" cy="1735137"/>
        </p:xfrm>
        <a:graphic>
          <a:graphicData uri="http://schemas.openxmlformats.org/presentationml/2006/ole">
            <p:oleObj spid="_x0000_s12291" name="Équation" r:id="rId5" imgW="419040" imgH="26640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1087438" y="3608388"/>
          <a:ext cx="2260600" cy="1074737"/>
        </p:xfrm>
        <a:graphic>
          <a:graphicData uri="http://schemas.openxmlformats.org/presentationml/2006/ole">
            <p:oleObj spid="_x0000_s12292" name="Équation" r:id="rId6" imgW="291960" imgH="164880" progId="Equation.3">
              <p:embed/>
            </p:oleObj>
          </a:graphicData>
        </a:graphic>
      </p:graphicFrame>
      <p:graphicFrame>
        <p:nvGraphicFramePr>
          <p:cNvPr id="77830" name="Object 39"/>
          <p:cNvGraphicFramePr>
            <a:graphicFrameLocks noChangeAspect="1"/>
          </p:cNvGraphicFramePr>
          <p:nvPr/>
        </p:nvGraphicFramePr>
        <p:xfrm>
          <a:off x="5989638" y="3649663"/>
          <a:ext cx="1671637" cy="1074737"/>
        </p:xfrm>
        <a:graphic>
          <a:graphicData uri="http://schemas.openxmlformats.org/presentationml/2006/ole">
            <p:oleObj spid="_x0000_s12293" name="Équation" r:id="rId7" imgW="21564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13314" name="Object 39"/>
          <p:cNvGraphicFramePr>
            <a:graphicFrameLocks noChangeAspect="1"/>
          </p:cNvGraphicFramePr>
          <p:nvPr/>
        </p:nvGraphicFramePr>
        <p:xfrm>
          <a:off x="250825" y="2135188"/>
          <a:ext cx="4106863" cy="1149350"/>
        </p:xfrm>
        <a:graphic>
          <a:graphicData uri="http://schemas.openxmlformats.org/presentationml/2006/ole">
            <p:oleObj spid="_x0000_s13314" name="Équation" r:id="rId4" imgW="647640" imgH="2156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3315" name="Object 39"/>
          <p:cNvGraphicFramePr>
            <a:graphicFrameLocks noChangeAspect="1"/>
          </p:cNvGraphicFramePr>
          <p:nvPr/>
        </p:nvGraphicFramePr>
        <p:xfrm>
          <a:off x="4859338" y="2133600"/>
          <a:ext cx="4106862" cy="1149350"/>
        </p:xfrm>
        <a:graphic>
          <a:graphicData uri="http://schemas.openxmlformats.org/presentationml/2006/ole">
            <p:oleObj spid="_x0000_s13315" name="Équation" r:id="rId5" imgW="647640" imgH="215640" progId="Equation.3">
              <p:embed/>
            </p:oleObj>
          </a:graphicData>
        </a:graphic>
      </p:graphicFrame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78852" name="Object 39"/>
          <p:cNvGraphicFramePr>
            <a:graphicFrameLocks noChangeAspect="1"/>
          </p:cNvGraphicFramePr>
          <p:nvPr/>
        </p:nvGraphicFramePr>
        <p:xfrm>
          <a:off x="1016000" y="3143250"/>
          <a:ext cx="2576513" cy="1149350"/>
        </p:xfrm>
        <a:graphic>
          <a:graphicData uri="http://schemas.openxmlformats.org/presentationml/2006/ole">
            <p:oleObj spid="_x0000_s13316" name="Équation" r:id="rId6" imgW="406080" imgH="215640" progId="Equation.3">
              <p:embed/>
            </p:oleObj>
          </a:graphicData>
        </a:graphic>
      </p:graphicFrame>
      <p:graphicFrame>
        <p:nvGraphicFramePr>
          <p:cNvPr id="78853" name="Object 39"/>
          <p:cNvGraphicFramePr>
            <a:graphicFrameLocks noChangeAspect="1"/>
          </p:cNvGraphicFramePr>
          <p:nvPr/>
        </p:nvGraphicFramePr>
        <p:xfrm>
          <a:off x="5364163" y="3141663"/>
          <a:ext cx="2898775" cy="1149350"/>
        </p:xfrm>
        <a:graphic>
          <a:graphicData uri="http://schemas.openxmlformats.org/presentationml/2006/ole">
            <p:oleObj spid="_x0000_s13317" name="Équation" r:id="rId7" imgW="45720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88068" name="Object 39"/>
          <p:cNvGraphicFramePr>
            <a:graphicFrameLocks noChangeAspect="1"/>
          </p:cNvGraphicFramePr>
          <p:nvPr/>
        </p:nvGraphicFramePr>
        <p:xfrm>
          <a:off x="1114425" y="3494088"/>
          <a:ext cx="2333625" cy="879475"/>
        </p:xfrm>
        <a:graphic>
          <a:graphicData uri="http://schemas.openxmlformats.org/presentationml/2006/ole">
            <p:oleObj spid="_x0000_s14338" name="Équation" r:id="rId4" imgW="368280" imgH="164880" progId="Equation.3">
              <p:embed/>
            </p:oleObj>
          </a:graphicData>
        </a:graphic>
      </p:graphicFrame>
      <p:graphicFrame>
        <p:nvGraphicFramePr>
          <p:cNvPr id="88069" name="Object 39"/>
          <p:cNvGraphicFramePr>
            <a:graphicFrameLocks noChangeAspect="1"/>
          </p:cNvGraphicFramePr>
          <p:nvPr/>
        </p:nvGraphicFramePr>
        <p:xfrm>
          <a:off x="5622925" y="3486150"/>
          <a:ext cx="2333625" cy="879475"/>
        </p:xfrm>
        <a:graphic>
          <a:graphicData uri="http://schemas.openxmlformats.org/presentationml/2006/ole">
            <p:oleObj spid="_x0000_s14339" name="Équation" r:id="rId5" imgW="368280" imgH="164880" progId="Equation.3">
              <p:embed/>
            </p:oleObj>
          </a:graphicData>
        </a:graphic>
      </p:graphicFrame>
      <p:graphicFrame>
        <p:nvGraphicFramePr>
          <p:cNvPr id="14340" name="Object 39"/>
          <p:cNvGraphicFramePr>
            <a:graphicFrameLocks noChangeAspect="1"/>
          </p:cNvGraphicFramePr>
          <p:nvPr/>
        </p:nvGraphicFramePr>
        <p:xfrm>
          <a:off x="854075" y="2149475"/>
          <a:ext cx="2898775" cy="1350963"/>
        </p:xfrm>
        <a:graphic>
          <a:graphicData uri="http://schemas.openxmlformats.org/presentationml/2006/ole">
            <p:oleObj spid="_x0000_s14340" name="Équation" r:id="rId6" imgW="457200" imgH="253800" progId="Equation.3">
              <p:embed/>
            </p:oleObj>
          </a:graphicData>
        </a:graphic>
      </p:graphicFrame>
      <p:graphicFrame>
        <p:nvGraphicFramePr>
          <p:cNvPr id="14341" name="Object 39"/>
          <p:cNvGraphicFramePr>
            <a:graphicFrameLocks noChangeAspect="1"/>
          </p:cNvGraphicFramePr>
          <p:nvPr/>
        </p:nvGraphicFramePr>
        <p:xfrm>
          <a:off x="5464175" y="2133600"/>
          <a:ext cx="2898775" cy="1352550"/>
        </p:xfrm>
        <a:graphic>
          <a:graphicData uri="http://schemas.openxmlformats.org/presentationml/2006/ole">
            <p:oleObj spid="_x0000_s14341" name="Équation" r:id="rId7" imgW="457200" imgH="2538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15362" name="Object 39"/>
          <p:cNvGraphicFramePr>
            <a:graphicFrameLocks noChangeAspect="1"/>
          </p:cNvGraphicFramePr>
          <p:nvPr/>
        </p:nvGraphicFramePr>
        <p:xfrm>
          <a:off x="1022350" y="1773238"/>
          <a:ext cx="2754313" cy="1735137"/>
        </p:xfrm>
        <a:graphic>
          <a:graphicData uri="http://schemas.openxmlformats.org/presentationml/2006/ole">
            <p:oleObj spid="_x0000_s15362" name="Équation" r:id="rId4" imgW="355320" imgH="266400" progId="Equation.3">
              <p:embed/>
            </p:oleObj>
          </a:graphicData>
        </a:graphic>
      </p:graphicFrame>
      <p:graphicFrame>
        <p:nvGraphicFramePr>
          <p:cNvPr id="15363" name="Object 39"/>
          <p:cNvGraphicFramePr>
            <a:graphicFrameLocks noChangeAspect="1"/>
          </p:cNvGraphicFramePr>
          <p:nvPr/>
        </p:nvGraphicFramePr>
        <p:xfrm>
          <a:off x="5437188" y="1765300"/>
          <a:ext cx="3048000" cy="1735138"/>
        </p:xfrm>
        <a:graphic>
          <a:graphicData uri="http://schemas.openxmlformats.org/presentationml/2006/ole">
            <p:oleObj spid="_x0000_s15363" name="Équation" r:id="rId5" imgW="39348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89094" name="Object 39"/>
          <p:cNvGraphicFramePr>
            <a:graphicFrameLocks noChangeAspect="1"/>
          </p:cNvGraphicFramePr>
          <p:nvPr/>
        </p:nvGraphicFramePr>
        <p:xfrm>
          <a:off x="611188" y="3514725"/>
          <a:ext cx="3148012" cy="1404938"/>
        </p:xfrm>
        <a:graphic>
          <a:graphicData uri="http://schemas.openxmlformats.org/presentationml/2006/ole">
            <p:oleObj spid="_x0000_s15364" name="Équation" r:id="rId6" imgW="406080" imgH="215640" progId="Equation.3">
              <p:embed/>
            </p:oleObj>
          </a:graphicData>
        </a:graphic>
      </p:graphicFrame>
      <p:graphicFrame>
        <p:nvGraphicFramePr>
          <p:cNvPr id="89095" name="Object 39"/>
          <p:cNvGraphicFramePr>
            <a:graphicFrameLocks noChangeAspect="1"/>
          </p:cNvGraphicFramePr>
          <p:nvPr/>
        </p:nvGraphicFramePr>
        <p:xfrm>
          <a:off x="4895850" y="3578225"/>
          <a:ext cx="3836988" cy="1322388"/>
        </p:xfrm>
        <a:graphic>
          <a:graphicData uri="http://schemas.openxmlformats.org/presentationml/2006/ole">
            <p:oleObj spid="_x0000_s15365" name="Équation" r:id="rId7" imgW="49500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6386" name="Object 39"/>
          <p:cNvGraphicFramePr>
            <a:graphicFrameLocks noChangeAspect="1"/>
          </p:cNvGraphicFramePr>
          <p:nvPr/>
        </p:nvGraphicFramePr>
        <p:xfrm>
          <a:off x="693738" y="2205038"/>
          <a:ext cx="3221037" cy="1149350"/>
        </p:xfrm>
        <a:graphic>
          <a:graphicData uri="http://schemas.openxmlformats.org/presentationml/2006/ole">
            <p:oleObj spid="_x0000_s16386" name="Équation" r:id="rId4" imgW="507960" imgH="215640" progId="Equation.3">
              <p:embed/>
            </p:oleObj>
          </a:graphicData>
        </a:graphic>
      </p:graphicFrame>
      <p:graphicFrame>
        <p:nvGraphicFramePr>
          <p:cNvPr id="16387" name="Object 39"/>
          <p:cNvGraphicFramePr>
            <a:graphicFrameLocks noChangeAspect="1"/>
          </p:cNvGraphicFramePr>
          <p:nvPr/>
        </p:nvGraphicFramePr>
        <p:xfrm>
          <a:off x="5060950" y="2205038"/>
          <a:ext cx="3703638" cy="1149350"/>
        </p:xfrm>
        <a:graphic>
          <a:graphicData uri="http://schemas.openxmlformats.org/presentationml/2006/ole">
            <p:oleObj spid="_x0000_s16387" name="Équation" r:id="rId5" imgW="583920" imgH="2156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0117" name="Object 39"/>
          <p:cNvGraphicFramePr>
            <a:graphicFrameLocks noChangeAspect="1"/>
          </p:cNvGraphicFramePr>
          <p:nvPr/>
        </p:nvGraphicFramePr>
        <p:xfrm>
          <a:off x="1579563" y="3455988"/>
          <a:ext cx="1449387" cy="811212"/>
        </p:xfrm>
        <a:graphic>
          <a:graphicData uri="http://schemas.openxmlformats.org/presentationml/2006/ole">
            <p:oleObj spid="_x0000_s16388" name="Équation" r:id="rId6" imgW="228600" imgH="152280" progId="Equation.3">
              <p:embed/>
            </p:oleObj>
          </a:graphicData>
        </a:graphic>
      </p:graphicFrame>
      <p:graphicFrame>
        <p:nvGraphicFramePr>
          <p:cNvPr id="90118" name="Object 39"/>
          <p:cNvGraphicFramePr>
            <a:graphicFrameLocks noChangeAspect="1"/>
          </p:cNvGraphicFramePr>
          <p:nvPr/>
        </p:nvGraphicFramePr>
        <p:xfrm>
          <a:off x="5927725" y="3348038"/>
          <a:ext cx="1771650" cy="877887"/>
        </p:xfrm>
        <a:graphic>
          <a:graphicData uri="http://schemas.openxmlformats.org/presentationml/2006/ole">
            <p:oleObj spid="_x0000_s16389" name="Équation" r:id="rId7" imgW="27936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Calculer et donner le résultat sous une forme la plus simple possible.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aphicFrame>
        <p:nvGraphicFramePr>
          <p:cNvPr id="17410" name="Object 39"/>
          <p:cNvGraphicFramePr>
            <a:graphicFrameLocks noChangeAspect="1"/>
          </p:cNvGraphicFramePr>
          <p:nvPr/>
        </p:nvGraphicFramePr>
        <p:xfrm>
          <a:off x="1268413" y="2133600"/>
          <a:ext cx="2262187" cy="1404938"/>
        </p:xfrm>
        <a:graphic>
          <a:graphicData uri="http://schemas.openxmlformats.org/presentationml/2006/ole">
            <p:oleObj spid="_x0000_s17410" name="Équation" r:id="rId4" imgW="291960" imgH="215640" progId="Equation.3">
              <p:embed/>
            </p:oleObj>
          </a:graphicData>
        </a:graphic>
      </p:graphicFrame>
      <p:graphicFrame>
        <p:nvGraphicFramePr>
          <p:cNvPr id="17411" name="Object 39"/>
          <p:cNvGraphicFramePr>
            <a:graphicFrameLocks noChangeAspect="1"/>
          </p:cNvGraphicFramePr>
          <p:nvPr/>
        </p:nvGraphicFramePr>
        <p:xfrm>
          <a:off x="5827713" y="2133600"/>
          <a:ext cx="2263775" cy="1404938"/>
        </p:xfrm>
        <a:graphic>
          <a:graphicData uri="http://schemas.openxmlformats.org/presentationml/2006/ole">
            <p:oleObj spid="_x0000_s17411" name="Équation" r:id="rId5" imgW="291960" imgH="2156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1140" name="Object 39"/>
          <p:cNvGraphicFramePr>
            <a:graphicFrameLocks noChangeAspect="1"/>
          </p:cNvGraphicFramePr>
          <p:nvPr/>
        </p:nvGraphicFramePr>
        <p:xfrm>
          <a:off x="646113" y="3484563"/>
          <a:ext cx="3144837" cy="1322387"/>
        </p:xfrm>
        <a:graphic>
          <a:graphicData uri="http://schemas.openxmlformats.org/presentationml/2006/ole">
            <p:oleObj spid="_x0000_s17412" name="Équation" r:id="rId6" imgW="406080" imgH="203040" progId="Equation.3">
              <p:embed/>
            </p:oleObj>
          </a:graphicData>
        </a:graphic>
      </p:graphicFrame>
      <p:graphicFrame>
        <p:nvGraphicFramePr>
          <p:cNvPr id="91141" name="Object 39"/>
          <p:cNvGraphicFramePr>
            <a:graphicFrameLocks noChangeAspect="1"/>
          </p:cNvGraphicFramePr>
          <p:nvPr/>
        </p:nvGraphicFramePr>
        <p:xfrm>
          <a:off x="5302250" y="3484563"/>
          <a:ext cx="3048000" cy="1404937"/>
        </p:xfrm>
        <a:graphic>
          <a:graphicData uri="http://schemas.openxmlformats.org/presentationml/2006/ole">
            <p:oleObj spid="_x0000_s17413" name="Équation" r:id="rId7" imgW="39348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aphicFrame>
        <p:nvGraphicFramePr>
          <p:cNvPr id="18434" name="Object 39"/>
          <p:cNvGraphicFramePr>
            <a:graphicFrameLocks noChangeAspect="1"/>
          </p:cNvGraphicFramePr>
          <p:nvPr/>
        </p:nvGraphicFramePr>
        <p:xfrm>
          <a:off x="179388" y="1755775"/>
          <a:ext cx="4130675" cy="1817688"/>
        </p:xfrm>
        <a:graphic>
          <a:graphicData uri="http://schemas.openxmlformats.org/presentationml/2006/ole">
            <p:oleObj spid="_x0000_s18434" name="Équation" r:id="rId4" imgW="533160" imgH="279360" progId="Equation.3">
              <p:embed/>
            </p:oleObj>
          </a:graphicData>
        </a:graphic>
      </p:graphicFrame>
      <p:graphicFrame>
        <p:nvGraphicFramePr>
          <p:cNvPr id="18435" name="Object 39"/>
          <p:cNvGraphicFramePr>
            <a:graphicFrameLocks noChangeAspect="1"/>
          </p:cNvGraphicFramePr>
          <p:nvPr/>
        </p:nvGraphicFramePr>
        <p:xfrm>
          <a:off x="4859338" y="1755775"/>
          <a:ext cx="4132262" cy="1817688"/>
        </p:xfrm>
        <a:graphic>
          <a:graphicData uri="http://schemas.openxmlformats.org/presentationml/2006/ole">
            <p:oleObj spid="_x0000_s18435" name="Équation" r:id="rId5" imgW="533160" imgH="27936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2164" name="Object 39"/>
          <p:cNvGraphicFramePr>
            <a:graphicFrameLocks noChangeAspect="1"/>
          </p:cNvGraphicFramePr>
          <p:nvPr/>
        </p:nvGraphicFramePr>
        <p:xfrm>
          <a:off x="1136650" y="3522663"/>
          <a:ext cx="2162175" cy="992187"/>
        </p:xfrm>
        <a:graphic>
          <a:graphicData uri="http://schemas.openxmlformats.org/presentationml/2006/ole">
            <p:oleObj spid="_x0000_s18436" name="Équation" r:id="rId6" imgW="279360" imgH="152280" progId="Equation.3">
              <p:embed/>
            </p:oleObj>
          </a:graphicData>
        </a:graphic>
      </p:graphicFrame>
      <p:graphicFrame>
        <p:nvGraphicFramePr>
          <p:cNvPr id="92165" name="Object 39"/>
          <p:cNvGraphicFramePr>
            <a:graphicFrameLocks noChangeAspect="1"/>
          </p:cNvGraphicFramePr>
          <p:nvPr/>
        </p:nvGraphicFramePr>
        <p:xfrm>
          <a:off x="5743575" y="3449638"/>
          <a:ext cx="2163763" cy="1074737"/>
        </p:xfrm>
        <a:graphic>
          <a:graphicData uri="http://schemas.openxmlformats.org/presentationml/2006/ole">
            <p:oleObj spid="_x0000_s18437" name="Équation" r:id="rId7" imgW="27936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19458" name="Object 39"/>
          <p:cNvGraphicFramePr>
            <a:graphicFrameLocks noChangeAspect="1"/>
          </p:cNvGraphicFramePr>
          <p:nvPr/>
        </p:nvGraphicFramePr>
        <p:xfrm>
          <a:off x="755650" y="1628775"/>
          <a:ext cx="2994025" cy="1803400"/>
        </p:xfrm>
        <a:graphic>
          <a:graphicData uri="http://schemas.openxmlformats.org/presentationml/2006/ole">
            <p:oleObj spid="_x0000_s19458" name="Équation" r:id="rId4" imgW="583920" imgH="4190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9459" name="Object 39"/>
          <p:cNvGraphicFramePr>
            <a:graphicFrameLocks noChangeAspect="1"/>
          </p:cNvGraphicFramePr>
          <p:nvPr/>
        </p:nvGraphicFramePr>
        <p:xfrm>
          <a:off x="5403850" y="1628775"/>
          <a:ext cx="2987675" cy="1798638"/>
        </p:xfrm>
        <a:graphic>
          <a:graphicData uri="http://schemas.openxmlformats.org/presentationml/2006/ole">
            <p:oleObj spid="_x0000_s19459" name="Équation" r:id="rId5" imgW="583920" imgH="4190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3188" name="Object 39"/>
          <p:cNvGraphicFramePr>
            <a:graphicFrameLocks noChangeAspect="1"/>
          </p:cNvGraphicFramePr>
          <p:nvPr/>
        </p:nvGraphicFramePr>
        <p:xfrm>
          <a:off x="1116013" y="3467100"/>
          <a:ext cx="2079625" cy="1690688"/>
        </p:xfrm>
        <a:graphic>
          <a:graphicData uri="http://schemas.openxmlformats.org/presentationml/2006/ole">
            <p:oleObj spid="_x0000_s19460" name="Équation" r:id="rId6" imgW="406080" imgH="393480" progId="Equation.3">
              <p:embed/>
            </p:oleObj>
          </a:graphicData>
        </a:graphic>
      </p:graphicFrame>
      <p:graphicFrame>
        <p:nvGraphicFramePr>
          <p:cNvPr id="93189" name="Object 39"/>
          <p:cNvGraphicFramePr>
            <a:graphicFrameLocks noChangeAspect="1"/>
          </p:cNvGraphicFramePr>
          <p:nvPr/>
        </p:nvGraphicFramePr>
        <p:xfrm>
          <a:off x="5795963" y="3467100"/>
          <a:ext cx="2079625" cy="1690688"/>
        </p:xfrm>
        <a:graphic>
          <a:graphicData uri="http://schemas.openxmlformats.org/presentationml/2006/ole">
            <p:oleObj spid="_x0000_s19461" name="Équation" r:id="rId7" imgW="40608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aphicFrame>
        <p:nvGraphicFramePr>
          <p:cNvPr id="20482" name="Object 39"/>
          <p:cNvGraphicFramePr>
            <a:graphicFrameLocks noChangeAspect="1"/>
          </p:cNvGraphicFramePr>
          <p:nvPr/>
        </p:nvGraphicFramePr>
        <p:xfrm>
          <a:off x="628650" y="1773238"/>
          <a:ext cx="3541713" cy="1735137"/>
        </p:xfrm>
        <a:graphic>
          <a:graphicData uri="http://schemas.openxmlformats.org/presentationml/2006/ole">
            <p:oleObj spid="_x0000_s20482" name="Équation" r:id="rId4" imgW="457200" imgH="266400" progId="Equation.3">
              <p:embed/>
            </p:oleObj>
          </a:graphicData>
        </a:graphic>
      </p:graphicFrame>
      <p:graphicFrame>
        <p:nvGraphicFramePr>
          <p:cNvPr id="20483" name="Object 39"/>
          <p:cNvGraphicFramePr>
            <a:graphicFrameLocks noChangeAspect="1"/>
          </p:cNvGraphicFramePr>
          <p:nvPr/>
        </p:nvGraphicFramePr>
        <p:xfrm>
          <a:off x="5189538" y="1773238"/>
          <a:ext cx="3541712" cy="1735137"/>
        </p:xfrm>
        <a:graphic>
          <a:graphicData uri="http://schemas.openxmlformats.org/presentationml/2006/ole">
            <p:oleObj spid="_x0000_s20483" name="Équation" r:id="rId5" imgW="45720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4212" name="Object 39"/>
          <p:cNvGraphicFramePr>
            <a:graphicFrameLocks noChangeAspect="1"/>
          </p:cNvGraphicFramePr>
          <p:nvPr/>
        </p:nvGraphicFramePr>
        <p:xfrm>
          <a:off x="1381125" y="3481388"/>
          <a:ext cx="1671638" cy="1074737"/>
        </p:xfrm>
        <a:graphic>
          <a:graphicData uri="http://schemas.openxmlformats.org/presentationml/2006/ole">
            <p:oleObj spid="_x0000_s20484" name="Équation" r:id="rId6" imgW="215640" imgH="164880" progId="Equation.3">
              <p:embed/>
            </p:oleObj>
          </a:graphicData>
        </a:graphic>
      </p:graphicFrame>
      <p:graphicFrame>
        <p:nvGraphicFramePr>
          <p:cNvPr id="94213" name="Object 39"/>
          <p:cNvGraphicFramePr>
            <a:graphicFrameLocks noChangeAspect="1"/>
          </p:cNvGraphicFramePr>
          <p:nvPr/>
        </p:nvGraphicFramePr>
        <p:xfrm>
          <a:off x="5694363" y="3449638"/>
          <a:ext cx="2262187" cy="1074737"/>
        </p:xfrm>
        <a:graphic>
          <a:graphicData uri="http://schemas.openxmlformats.org/presentationml/2006/ole">
            <p:oleObj spid="_x0000_s20485" name="Équation" r:id="rId7" imgW="291960" imgH="1648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aphicFrame>
        <p:nvGraphicFramePr>
          <p:cNvPr id="21506" name="Object 39"/>
          <p:cNvGraphicFramePr>
            <a:graphicFrameLocks noChangeAspect="1"/>
          </p:cNvGraphicFramePr>
          <p:nvPr/>
        </p:nvGraphicFramePr>
        <p:xfrm>
          <a:off x="590550" y="1628775"/>
          <a:ext cx="3476625" cy="2093913"/>
        </p:xfrm>
        <a:graphic>
          <a:graphicData uri="http://schemas.openxmlformats.org/presentationml/2006/ole">
            <p:oleObj spid="_x0000_s21506" name="Équation" r:id="rId4" imgW="583920" imgH="4190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1507" name="Object 39"/>
          <p:cNvGraphicFramePr>
            <a:graphicFrameLocks noChangeAspect="1"/>
          </p:cNvGraphicFramePr>
          <p:nvPr/>
        </p:nvGraphicFramePr>
        <p:xfrm>
          <a:off x="5076825" y="1622425"/>
          <a:ext cx="3556000" cy="2095500"/>
        </p:xfrm>
        <a:graphic>
          <a:graphicData uri="http://schemas.openxmlformats.org/presentationml/2006/ole">
            <p:oleObj spid="_x0000_s21507" name="Équation" r:id="rId5" imgW="596880" imgH="4190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5236" name="Object 39"/>
          <p:cNvGraphicFramePr>
            <a:graphicFrameLocks noChangeAspect="1"/>
          </p:cNvGraphicFramePr>
          <p:nvPr/>
        </p:nvGraphicFramePr>
        <p:xfrm>
          <a:off x="1768475" y="4010025"/>
          <a:ext cx="1177925" cy="884238"/>
        </p:xfrm>
        <a:graphic>
          <a:graphicData uri="http://schemas.openxmlformats.org/presentationml/2006/ole">
            <p:oleObj spid="_x0000_s21508" name="Équation" r:id="rId6" imgW="203040" imgH="152280" progId="Equation.3">
              <p:embed/>
            </p:oleObj>
          </a:graphicData>
        </a:graphic>
      </p:graphicFrame>
      <p:graphicFrame>
        <p:nvGraphicFramePr>
          <p:cNvPr id="95237" name="Object 39"/>
          <p:cNvGraphicFramePr>
            <a:graphicFrameLocks noChangeAspect="1"/>
          </p:cNvGraphicFramePr>
          <p:nvPr/>
        </p:nvGraphicFramePr>
        <p:xfrm>
          <a:off x="6362700" y="3978275"/>
          <a:ext cx="1177925" cy="884238"/>
        </p:xfrm>
        <a:graphic>
          <a:graphicData uri="http://schemas.openxmlformats.org/presentationml/2006/ole">
            <p:oleObj spid="_x0000_s21509" name="Équation" r:id="rId7" imgW="203040" imgH="1522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 : deux exemples</a:t>
            </a:r>
          </a:p>
        </p:txBody>
      </p:sp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395288" y="1208088"/>
          <a:ext cx="4078287" cy="1141412"/>
        </p:xfrm>
        <a:graphic>
          <a:graphicData uri="http://schemas.openxmlformats.org/presentationml/2006/ole">
            <p:oleObj spid="_x0000_s1026" name="Équation" r:id="rId4" imgW="647640" imgH="215640" progId="Equation.3">
              <p:embed/>
            </p:oleObj>
          </a:graphicData>
        </a:graphic>
      </p:graphicFrame>
      <p:graphicFrame>
        <p:nvGraphicFramePr>
          <p:cNvPr id="1031" name="Object 39"/>
          <p:cNvGraphicFramePr>
            <a:graphicFrameLocks noChangeAspect="1"/>
          </p:cNvGraphicFramePr>
          <p:nvPr/>
        </p:nvGraphicFramePr>
        <p:xfrm>
          <a:off x="2235200" y="1989138"/>
          <a:ext cx="5437188" cy="1139825"/>
        </p:xfrm>
        <a:graphic>
          <a:graphicData uri="http://schemas.openxmlformats.org/presentationml/2006/ole">
            <p:oleObj spid="_x0000_s1027" name="Équation" r:id="rId5" imgW="863280" imgH="215640" progId="Equation.3">
              <p:embed/>
            </p:oleObj>
          </a:graphicData>
        </a:graphic>
      </p:graphicFrame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2230438" y="2865438"/>
          <a:ext cx="2876550" cy="1139825"/>
        </p:xfrm>
        <a:graphic>
          <a:graphicData uri="http://schemas.openxmlformats.org/presentationml/2006/ole">
            <p:oleObj spid="_x0000_s1028" name="Équation" r:id="rId6" imgW="457200" imgH="215640" progId="Equation.3">
              <p:embed/>
            </p:oleObj>
          </a:graphicData>
        </a:graphic>
      </p:graphicFrame>
      <p:sp>
        <p:nvSpPr>
          <p:cNvPr id="12" name="Titre 1"/>
          <p:cNvSpPr txBox="1">
            <a:spLocks/>
          </p:cNvSpPr>
          <p:nvPr/>
        </p:nvSpPr>
        <p:spPr bwMode="auto">
          <a:xfrm>
            <a:off x="0" y="1125538"/>
            <a:ext cx="91440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3" name="Object 39"/>
          <p:cNvGraphicFramePr>
            <a:graphicFrameLocks noChangeAspect="1"/>
          </p:cNvGraphicFramePr>
          <p:nvPr/>
        </p:nvGraphicFramePr>
        <p:xfrm>
          <a:off x="2811463" y="3944938"/>
          <a:ext cx="3998912" cy="1139825"/>
        </p:xfrm>
        <a:graphic>
          <a:graphicData uri="http://schemas.openxmlformats.org/presentationml/2006/ole">
            <p:oleObj spid="_x0000_s1029" name="Équation" r:id="rId7" imgW="634680" imgH="215640" progId="Equation.3">
              <p:embed/>
            </p:oleObj>
          </a:graphicData>
        </a:graphic>
      </p:graphicFrame>
      <p:graphicFrame>
        <p:nvGraphicFramePr>
          <p:cNvPr id="1034" name="Object 39"/>
          <p:cNvGraphicFramePr>
            <a:graphicFrameLocks noChangeAspect="1"/>
          </p:cNvGraphicFramePr>
          <p:nvPr/>
        </p:nvGraphicFramePr>
        <p:xfrm>
          <a:off x="4597400" y="4810125"/>
          <a:ext cx="3360738" cy="1139825"/>
        </p:xfrm>
        <a:graphic>
          <a:graphicData uri="http://schemas.openxmlformats.org/presentationml/2006/ole">
            <p:oleObj spid="_x0000_s1030" name="Équation" r:id="rId8" imgW="533160" imgH="215640" progId="Equation.3">
              <p:embed/>
            </p:oleObj>
          </a:graphicData>
        </a:graphic>
      </p:graphicFrame>
      <p:graphicFrame>
        <p:nvGraphicFramePr>
          <p:cNvPr id="1035" name="Object 39"/>
          <p:cNvGraphicFramePr>
            <a:graphicFrameLocks noChangeAspect="1"/>
          </p:cNvGraphicFramePr>
          <p:nvPr/>
        </p:nvGraphicFramePr>
        <p:xfrm>
          <a:off x="4603750" y="5726113"/>
          <a:ext cx="1839913" cy="871537"/>
        </p:xfrm>
        <a:graphic>
          <a:graphicData uri="http://schemas.openxmlformats.org/presentationml/2006/ole">
            <p:oleObj spid="_x0000_s1031" name="Équation" r:id="rId9" imgW="291960" imgH="164880" progId="Equation.3">
              <p:embed/>
            </p:oleObj>
          </a:graphicData>
        </a:graphic>
      </p:graphicFrame>
      <p:sp>
        <p:nvSpPr>
          <p:cNvPr id="13" name="Titre 1"/>
          <p:cNvSpPr txBox="1">
            <a:spLocks/>
          </p:cNvSpPr>
          <p:nvPr/>
        </p:nvSpPr>
        <p:spPr bwMode="auto">
          <a:xfrm>
            <a:off x="2555875" y="4005263"/>
            <a:ext cx="5761038" cy="2736850"/>
          </a:xfrm>
          <a:prstGeom prst="rect">
            <a:avLst/>
          </a:prstGeom>
          <a:noFill/>
          <a:ln w="25400">
            <a:solidFill>
              <a:srgbClr val="0070C0">
                <a:alpha val="60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250825" y="1196975"/>
            <a:ext cx="7705725" cy="2736850"/>
          </a:xfrm>
          <a:prstGeom prst="rect">
            <a:avLst/>
          </a:prstGeom>
          <a:noFill/>
          <a:ln w="25400">
            <a:solidFill>
              <a:srgbClr val="7030A0">
                <a:alpha val="65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2050" name="Object 39"/>
          <p:cNvGraphicFramePr>
            <a:graphicFrameLocks noChangeAspect="1"/>
          </p:cNvGraphicFramePr>
          <p:nvPr/>
        </p:nvGraphicFramePr>
        <p:xfrm>
          <a:off x="777875" y="2486025"/>
          <a:ext cx="3244850" cy="1735138"/>
        </p:xfrm>
        <a:graphic>
          <a:graphicData uri="http://schemas.openxmlformats.org/presentationml/2006/ole">
            <p:oleObj spid="_x0000_s2050" name="Équation" r:id="rId4" imgW="419040" imgH="266400" progId="Equation.3">
              <p:embed/>
            </p:oleObj>
          </a:graphicData>
        </a:graphic>
      </p:graphicFrame>
      <p:graphicFrame>
        <p:nvGraphicFramePr>
          <p:cNvPr id="2051" name="Object 39"/>
          <p:cNvGraphicFramePr>
            <a:graphicFrameLocks noChangeAspect="1"/>
          </p:cNvGraphicFramePr>
          <p:nvPr/>
        </p:nvGraphicFramePr>
        <p:xfrm>
          <a:off x="5287963" y="2486025"/>
          <a:ext cx="3344862" cy="1735138"/>
        </p:xfrm>
        <a:graphic>
          <a:graphicData uri="http://schemas.openxmlformats.org/presentationml/2006/ole">
            <p:oleObj spid="_x0000_s2051" name="Équation" r:id="rId5" imgW="43164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3074" name="Object 39"/>
          <p:cNvGraphicFramePr>
            <a:graphicFrameLocks noChangeAspect="1"/>
          </p:cNvGraphicFramePr>
          <p:nvPr/>
        </p:nvGraphicFramePr>
        <p:xfrm>
          <a:off x="250825" y="2651125"/>
          <a:ext cx="4106863" cy="1149350"/>
        </p:xfrm>
        <a:graphic>
          <a:graphicData uri="http://schemas.openxmlformats.org/presentationml/2006/ole">
            <p:oleObj spid="_x0000_s3074" name="Équation" r:id="rId4" imgW="647640" imgH="2156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3075" name="Object 39"/>
          <p:cNvGraphicFramePr>
            <a:graphicFrameLocks noChangeAspect="1"/>
          </p:cNvGraphicFramePr>
          <p:nvPr/>
        </p:nvGraphicFramePr>
        <p:xfrm>
          <a:off x="4859338" y="2636838"/>
          <a:ext cx="4106862" cy="1149350"/>
        </p:xfrm>
        <a:graphic>
          <a:graphicData uri="http://schemas.openxmlformats.org/presentationml/2006/ole">
            <p:oleObj spid="_x0000_s3075" name="Équation" r:id="rId5" imgW="647640" imgH="2156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4098" name="Object 39"/>
          <p:cNvGraphicFramePr>
            <a:graphicFrameLocks noChangeAspect="1"/>
          </p:cNvGraphicFramePr>
          <p:nvPr/>
        </p:nvGraphicFramePr>
        <p:xfrm>
          <a:off x="854075" y="2551113"/>
          <a:ext cx="2898775" cy="1350962"/>
        </p:xfrm>
        <a:graphic>
          <a:graphicData uri="http://schemas.openxmlformats.org/presentationml/2006/ole">
            <p:oleObj spid="_x0000_s4098" name="Équation" r:id="rId4" imgW="457200" imgH="253800" progId="Equation.3">
              <p:embed/>
            </p:oleObj>
          </a:graphicData>
        </a:graphic>
      </p:graphicFrame>
      <p:graphicFrame>
        <p:nvGraphicFramePr>
          <p:cNvPr id="4099" name="Object 39"/>
          <p:cNvGraphicFramePr>
            <a:graphicFrameLocks noChangeAspect="1"/>
          </p:cNvGraphicFramePr>
          <p:nvPr/>
        </p:nvGraphicFramePr>
        <p:xfrm>
          <a:off x="5464175" y="2535238"/>
          <a:ext cx="2898775" cy="1352550"/>
        </p:xfrm>
        <a:graphic>
          <a:graphicData uri="http://schemas.openxmlformats.org/presentationml/2006/ole">
            <p:oleObj spid="_x0000_s4099" name="Équation" r:id="rId5" imgW="457200" imgH="25380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5122" name="Object 39"/>
          <p:cNvGraphicFramePr>
            <a:graphicFrameLocks noChangeAspect="1"/>
          </p:cNvGraphicFramePr>
          <p:nvPr/>
        </p:nvGraphicFramePr>
        <p:xfrm>
          <a:off x="1022350" y="2486025"/>
          <a:ext cx="2754313" cy="1735138"/>
        </p:xfrm>
        <a:graphic>
          <a:graphicData uri="http://schemas.openxmlformats.org/presentationml/2006/ole">
            <p:oleObj spid="_x0000_s5122" name="Équation" r:id="rId4" imgW="355320" imgH="266400" progId="Equation.3">
              <p:embed/>
            </p:oleObj>
          </a:graphicData>
        </a:graphic>
      </p:graphicFrame>
      <p:graphicFrame>
        <p:nvGraphicFramePr>
          <p:cNvPr id="5123" name="Object 39"/>
          <p:cNvGraphicFramePr>
            <a:graphicFrameLocks noChangeAspect="1"/>
          </p:cNvGraphicFramePr>
          <p:nvPr/>
        </p:nvGraphicFramePr>
        <p:xfrm>
          <a:off x="5437188" y="2486025"/>
          <a:ext cx="3048000" cy="1735138"/>
        </p:xfrm>
        <a:graphic>
          <a:graphicData uri="http://schemas.openxmlformats.org/presentationml/2006/ole">
            <p:oleObj spid="_x0000_s5123" name="Équation" r:id="rId5" imgW="393480" imgH="26640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6146" name="Object 39"/>
          <p:cNvGraphicFramePr>
            <a:graphicFrameLocks noChangeAspect="1"/>
          </p:cNvGraphicFramePr>
          <p:nvPr/>
        </p:nvGraphicFramePr>
        <p:xfrm>
          <a:off x="693738" y="2651125"/>
          <a:ext cx="3221037" cy="1149350"/>
        </p:xfrm>
        <a:graphic>
          <a:graphicData uri="http://schemas.openxmlformats.org/presentationml/2006/ole">
            <p:oleObj spid="_x0000_s6146" name="Équation" r:id="rId4" imgW="507960" imgH="215640" progId="Equation.3">
              <p:embed/>
            </p:oleObj>
          </a:graphicData>
        </a:graphic>
      </p:graphicFrame>
      <p:graphicFrame>
        <p:nvGraphicFramePr>
          <p:cNvPr id="6147" name="Object 39"/>
          <p:cNvGraphicFramePr>
            <a:graphicFrameLocks noChangeAspect="1"/>
          </p:cNvGraphicFramePr>
          <p:nvPr/>
        </p:nvGraphicFramePr>
        <p:xfrm>
          <a:off x="5060950" y="2636838"/>
          <a:ext cx="3703638" cy="1149350"/>
        </p:xfrm>
        <a:graphic>
          <a:graphicData uri="http://schemas.openxmlformats.org/presentationml/2006/ole">
            <p:oleObj spid="_x0000_s6147" name="Équation" r:id="rId5" imgW="583920" imgH="215640" progId="Equation.3">
              <p:embed/>
            </p:oleObj>
          </a:graphicData>
        </a:graphic>
      </p:graphicFrame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aphicFrame>
        <p:nvGraphicFramePr>
          <p:cNvPr id="7170" name="Object 39"/>
          <p:cNvGraphicFramePr>
            <a:graphicFrameLocks noChangeAspect="1"/>
          </p:cNvGraphicFramePr>
          <p:nvPr/>
        </p:nvGraphicFramePr>
        <p:xfrm>
          <a:off x="1268413" y="2651125"/>
          <a:ext cx="2262187" cy="1404938"/>
        </p:xfrm>
        <a:graphic>
          <a:graphicData uri="http://schemas.openxmlformats.org/presentationml/2006/ole">
            <p:oleObj spid="_x0000_s7170" name="Équation" r:id="rId4" imgW="291960" imgH="215640" progId="Equation.3">
              <p:embed/>
            </p:oleObj>
          </a:graphicData>
        </a:graphic>
      </p:graphicFrame>
      <p:graphicFrame>
        <p:nvGraphicFramePr>
          <p:cNvPr id="7171" name="Object 39"/>
          <p:cNvGraphicFramePr>
            <a:graphicFrameLocks noChangeAspect="1"/>
          </p:cNvGraphicFramePr>
          <p:nvPr/>
        </p:nvGraphicFramePr>
        <p:xfrm>
          <a:off x="5827713" y="2651125"/>
          <a:ext cx="2263775" cy="1404938"/>
        </p:xfrm>
        <a:graphic>
          <a:graphicData uri="http://schemas.openxmlformats.org/presentationml/2006/ole">
            <p:oleObj spid="_x0000_s7171" name="Équation" r:id="rId5" imgW="291960" imgH="2156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1365</TotalTime>
  <Words>95</Words>
  <Application>Microsoft Office PowerPoint</Application>
  <PresentationFormat>Affichage à l'écran (4:3)</PresentationFormat>
  <Paragraphs>72</Paragraphs>
  <Slides>25</Slides>
  <Notes>25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1" baseType="lpstr">
      <vt:lpstr>Arial</vt:lpstr>
      <vt:lpstr>Calibri</vt:lpstr>
      <vt:lpstr>Georgia</vt:lpstr>
      <vt:lpstr>Times New Roman</vt:lpstr>
      <vt:lpstr>Thème Office</vt:lpstr>
      <vt:lpstr>Microsoft Éditeur d'équations 3.0</vt:lpstr>
      <vt:lpstr>Diapositive 0</vt:lpstr>
      <vt:lpstr>Calculer et donner le résultat sous une forme la plus simple possible.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243</cp:revision>
  <dcterms:created xsi:type="dcterms:W3CDTF">2008-11-15T15:38:50Z</dcterms:created>
  <dcterms:modified xsi:type="dcterms:W3CDTF">2014-06-30T08:15:36Z</dcterms:modified>
</cp:coreProperties>
</file>