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406" r:id="rId2"/>
    <p:sldId id="358" r:id="rId3"/>
    <p:sldId id="361" r:id="rId4"/>
    <p:sldId id="392" r:id="rId5"/>
    <p:sldId id="383" r:id="rId6"/>
    <p:sldId id="384" r:id="rId7"/>
    <p:sldId id="385" r:id="rId8"/>
    <p:sldId id="386" r:id="rId9"/>
    <p:sldId id="387" r:id="rId10"/>
    <p:sldId id="389" r:id="rId11"/>
    <p:sldId id="390" r:id="rId12"/>
    <p:sldId id="391" r:id="rId13"/>
    <p:sldId id="393" r:id="rId14"/>
    <p:sldId id="359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1" r:id="rId23"/>
    <p:sldId id="402" r:id="rId24"/>
    <p:sldId id="403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26.wmf"/><Relationship Id="rId4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1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1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23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82F47A-5818-4A45-AB2D-DBE240B8C1D9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2C25E5D-1A50-4C42-8F2D-05F7255405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ADB766-2D74-4CF1-99B0-AEE4B20817EF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EADBB1-0D5A-4BB6-BB62-01BEFBE0EA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678ADC-1812-47A1-BFFA-25F1E5B3B0A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C04AE8-621A-4D4A-A504-9056DEB2552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B708F2-019A-45E7-9339-C647688A423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2DB55A-5F7B-43AC-A53D-AD43BD80E96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D4BC84-F277-4A4A-8854-DA667F2FF3E6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0D295C-ED8B-4B3F-AF22-07D321565BC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7AFA90-BE03-4677-B365-353CFC934F7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1469A4-53D7-4C67-B617-39C2596CEDC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2A045-61AB-4350-B135-727F37C5229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5BCBB4-5B75-437D-A912-3E96C8F0C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A552C3-B434-4BDF-9262-36B7065B4360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17D8D0-31E6-416C-BCFC-08F1F9F1A86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9AA5A2-0D3B-4BDE-8A6A-1A20EAB95BF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A8C6F9-D7AF-44FD-A49B-FB932193BA1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17D300-91C6-4B3B-99EE-335B88009B1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953393-2287-41D0-8030-8B033A779B6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0B6B3B-6D56-4405-8958-0BE10A1B64DE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00FA92-C9E2-40DC-A25E-AB4FD86C9D6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A95D4C-0052-4357-9571-4D411238648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77EDD2-214A-46CE-AA3E-E505B03DC05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066C65-C3C1-4FD2-8DE9-01E9CE17269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A381FA-C9CE-42A0-B145-F1DEE3D52B6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E78FB4-FE6F-4D9A-AFBA-3DA3B6F282A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18C4B4-1626-4F17-9BB3-443BEDAB2DF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5C8AB-2885-4682-8AFF-066C417632C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3860E-AC3C-46F3-8891-315A69D6F4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C02B-B4B2-4747-956D-02123FB26478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E57E-E2B3-4FBF-9D02-9DEC38A322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99856-41A3-49E0-832B-955E150F5A00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D0B5E-1EC0-4641-8924-DC9370FB89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6A9B3-17DD-4F43-A8F1-4C2762316EF6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759AF-9E6A-4055-9B41-B5D872161B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32852-211B-4543-8ACC-46AB0392A5E7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34BD9-D4CA-4C19-B11D-8CDA1B73F9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45B36-5FF1-491E-85AA-C59CB00CEA2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6CE6B-5F14-4099-8CD8-663093B7CA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E225D-2889-4282-AA28-0F3AA5233FE3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1B893-9810-480C-ADF5-86EC5B51D33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7E52F-9769-434F-BE5E-97CB76186126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84ED-3647-466D-B595-1C8F116A2E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4998B-0503-41A5-A9D2-3DABAA9FEB3B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3F8F9-98A4-4004-B5C1-1BC302EA9C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85431-0E86-4D07-B7B1-9086262E51D7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982FB-BA9B-4A50-9100-FBDBEA3390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1103-4940-4688-93DE-E24F9C87BED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DB420-E061-411E-BF5C-9E4A1B07C6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BE8001-8BED-4DC2-A56E-3F9BB33867C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3858EF-A0F7-4EB6-BEDD-871810FD08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>
                <a:solidFill>
                  <a:srgbClr val="002060">
                    <a:lumMod val="75000"/>
                    <a:lumOff val="25000"/>
                  </a:srgbClr>
                </a:solidFill>
                <a:latin typeface="Georgia" pitchFamily="18" charset="0"/>
                <a:cs typeface="Arial" pitchFamily="34" charset="0"/>
              </a:rPr>
              <a:t>Racines carrées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Séries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2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et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2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bis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8194" name="Object 39"/>
          <p:cNvGraphicFramePr>
            <a:graphicFrameLocks noChangeAspect="1"/>
          </p:cNvGraphicFramePr>
          <p:nvPr/>
        </p:nvGraphicFramePr>
        <p:xfrm>
          <a:off x="760413" y="2654300"/>
          <a:ext cx="3052762" cy="1343025"/>
        </p:xfrm>
        <a:graphic>
          <a:graphicData uri="http://schemas.openxmlformats.org/presentationml/2006/ole">
            <p:oleObj spid="_x0000_s8194" name="Équation" r:id="rId4" imgW="507960" imgH="266400" progId="Equation.3">
              <p:embed/>
            </p:oleObj>
          </a:graphicData>
        </a:graphic>
      </p:graphicFrame>
      <p:graphicFrame>
        <p:nvGraphicFramePr>
          <p:cNvPr id="8195" name="Object 39"/>
          <p:cNvGraphicFramePr>
            <a:graphicFrameLocks noChangeAspect="1"/>
          </p:cNvGraphicFramePr>
          <p:nvPr/>
        </p:nvGraphicFramePr>
        <p:xfrm>
          <a:off x="5330825" y="2654300"/>
          <a:ext cx="3128963" cy="1343025"/>
        </p:xfrm>
        <a:graphic>
          <a:graphicData uri="http://schemas.openxmlformats.org/presentationml/2006/ole">
            <p:oleObj spid="_x0000_s8195" name="Équation" r:id="rId5" imgW="520560" imgH="2664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218" name="Object 39"/>
          <p:cNvGraphicFramePr>
            <a:graphicFrameLocks noChangeAspect="1"/>
          </p:cNvGraphicFramePr>
          <p:nvPr/>
        </p:nvGraphicFramePr>
        <p:xfrm>
          <a:off x="349250" y="2781300"/>
          <a:ext cx="3816350" cy="1087438"/>
        </p:xfrm>
        <a:graphic>
          <a:graphicData uri="http://schemas.openxmlformats.org/presentationml/2006/ole">
            <p:oleObj spid="_x0000_s9218" name="Équation" r:id="rId4" imgW="634680" imgH="215640" progId="Equation.3">
              <p:embed/>
            </p:oleObj>
          </a:graphicData>
        </a:graphic>
      </p:graphicFrame>
      <p:graphicFrame>
        <p:nvGraphicFramePr>
          <p:cNvPr id="9219" name="Object 39"/>
          <p:cNvGraphicFramePr>
            <a:graphicFrameLocks noChangeAspect="1"/>
          </p:cNvGraphicFramePr>
          <p:nvPr/>
        </p:nvGraphicFramePr>
        <p:xfrm>
          <a:off x="4941888" y="2781300"/>
          <a:ext cx="3890962" cy="1087438"/>
        </p:xfrm>
        <a:graphic>
          <a:graphicData uri="http://schemas.openxmlformats.org/presentationml/2006/ole">
            <p:oleObj spid="_x0000_s9219" name="Équation" r:id="rId5" imgW="64764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0242" name="Object 9"/>
          <p:cNvGraphicFramePr>
            <a:graphicFrameLocks noChangeAspect="1"/>
          </p:cNvGraphicFramePr>
          <p:nvPr/>
        </p:nvGraphicFramePr>
        <p:xfrm>
          <a:off x="323850" y="2770188"/>
          <a:ext cx="3911600" cy="741362"/>
        </p:xfrm>
        <a:graphic>
          <a:graphicData uri="http://schemas.openxmlformats.org/presentationml/2006/ole">
            <p:oleObj spid="_x0000_s10242" name="Équation" r:id="rId4" imgW="1155600" imgH="228600" progId="Equation.3">
              <p:embed/>
            </p:oleObj>
          </a:graphicData>
        </a:graphic>
      </p:graphicFrame>
      <p:graphicFrame>
        <p:nvGraphicFramePr>
          <p:cNvPr id="10243" name="Object 11"/>
          <p:cNvGraphicFramePr>
            <a:graphicFrameLocks noChangeAspect="1"/>
          </p:cNvGraphicFramePr>
          <p:nvPr/>
        </p:nvGraphicFramePr>
        <p:xfrm>
          <a:off x="4772025" y="2770188"/>
          <a:ext cx="4192588" cy="744537"/>
        </p:xfrm>
        <a:graphic>
          <a:graphicData uri="http://schemas.openxmlformats.org/presentationml/2006/ole">
            <p:oleObj spid="_x0000_s10243" name="Équation" r:id="rId5" imgW="1231560" imgH="2286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1266" name="Object 39"/>
          <p:cNvGraphicFramePr>
            <a:graphicFrameLocks noChangeAspect="1"/>
          </p:cNvGraphicFramePr>
          <p:nvPr/>
        </p:nvGraphicFramePr>
        <p:xfrm>
          <a:off x="463550" y="2781300"/>
          <a:ext cx="3586163" cy="1087438"/>
        </p:xfrm>
        <a:graphic>
          <a:graphicData uri="http://schemas.openxmlformats.org/presentationml/2006/ole">
            <p:oleObj spid="_x0000_s11266" name="Équation" r:id="rId4" imgW="596880" imgH="215640" progId="Equation.3">
              <p:embed/>
            </p:oleObj>
          </a:graphicData>
        </a:graphic>
      </p:graphicFrame>
      <p:graphicFrame>
        <p:nvGraphicFramePr>
          <p:cNvPr id="11267" name="Object 39"/>
          <p:cNvGraphicFramePr>
            <a:graphicFrameLocks noChangeAspect="1"/>
          </p:cNvGraphicFramePr>
          <p:nvPr/>
        </p:nvGraphicFramePr>
        <p:xfrm>
          <a:off x="5094288" y="2781300"/>
          <a:ext cx="3586162" cy="1087438"/>
        </p:xfrm>
        <a:graphic>
          <a:graphicData uri="http://schemas.openxmlformats.org/presentationml/2006/ole">
            <p:oleObj spid="_x0000_s11267" name="Équation" r:id="rId5" imgW="59688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77829" name="Object 39"/>
          <p:cNvGraphicFramePr>
            <a:graphicFrameLocks noChangeAspect="1"/>
          </p:cNvGraphicFramePr>
          <p:nvPr/>
        </p:nvGraphicFramePr>
        <p:xfrm>
          <a:off x="1312863" y="3536950"/>
          <a:ext cx="1890712" cy="768350"/>
        </p:xfrm>
        <a:graphic>
          <a:graphicData uri="http://schemas.openxmlformats.org/presentationml/2006/ole">
            <p:oleObj spid="_x0000_s12290" name="Équation" r:id="rId4" imgW="419040" imgH="203040" progId="Equation.3">
              <p:embed/>
            </p:oleObj>
          </a:graphicData>
        </a:graphic>
      </p:graphicFrame>
      <p:graphicFrame>
        <p:nvGraphicFramePr>
          <p:cNvPr id="12291" name="Object 9"/>
          <p:cNvGraphicFramePr>
            <a:graphicFrameLocks noChangeAspect="1"/>
          </p:cNvGraphicFramePr>
          <p:nvPr/>
        </p:nvGraphicFramePr>
        <p:xfrm>
          <a:off x="358775" y="2516188"/>
          <a:ext cx="3933825" cy="773112"/>
        </p:xfrm>
        <a:graphic>
          <a:graphicData uri="http://schemas.openxmlformats.org/presentationml/2006/ole">
            <p:oleObj spid="_x0000_s12291" name="Équation" r:id="rId5" imgW="990170" imgH="203112" progId="Equation.3">
              <p:embed/>
            </p:oleObj>
          </a:graphicData>
        </a:graphic>
      </p:graphicFrame>
      <p:graphicFrame>
        <p:nvGraphicFramePr>
          <p:cNvPr id="12292" name="Object 10"/>
          <p:cNvGraphicFramePr>
            <a:graphicFrameLocks noChangeAspect="1"/>
          </p:cNvGraphicFramePr>
          <p:nvPr/>
        </p:nvGraphicFramePr>
        <p:xfrm>
          <a:off x="4954588" y="2492375"/>
          <a:ext cx="3822700" cy="820738"/>
        </p:xfrm>
        <a:graphic>
          <a:graphicData uri="http://schemas.openxmlformats.org/presentationml/2006/ole">
            <p:oleObj spid="_x0000_s12292" name="Équation" r:id="rId6" imgW="965160" imgH="215640" progId="Equation.3">
              <p:embed/>
            </p:oleObj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5949950" y="3500438"/>
          <a:ext cx="1833563" cy="815975"/>
        </p:xfrm>
        <a:graphic>
          <a:graphicData uri="http://schemas.openxmlformats.org/presentationml/2006/ole">
            <p:oleObj spid="_x0000_s12293" name="Équation" r:id="rId7" imgW="40608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78852" name="Object 39"/>
          <p:cNvGraphicFramePr>
            <a:graphicFrameLocks noChangeAspect="1"/>
          </p:cNvGraphicFramePr>
          <p:nvPr/>
        </p:nvGraphicFramePr>
        <p:xfrm>
          <a:off x="827088" y="3278188"/>
          <a:ext cx="2741612" cy="798512"/>
        </p:xfrm>
        <a:graphic>
          <a:graphicData uri="http://schemas.openxmlformats.org/presentationml/2006/ole">
            <p:oleObj spid="_x0000_s13314" name="Équation" r:id="rId4" imgW="622080" imgH="215640" progId="Equation.3">
              <p:embed/>
            </p:oleObj>
          </a:graphicData>
        </a:graphic>
      </p:graphicFrame>
      <p:graphicFrame>
        <p:nvGraphicFramePr>
          <p:cNvPr id="78853" name="Object 39"/>
          <p:cNvGraphicFramePr>
            <a:graphicFrameLocks noChangeAspect="1"/>
          </p:cNvGraphicFramePr>
          <p:nvPr/>
        </p:nvGraphicFramePr>
        <p:xfrm>
          <a:off x="5516563" y="3276600"/>
          <a:ext cx="2800350" cy="800100"/>
        </p:xfrm>
        <a:graphic>
          <a:graphicData uri="http://schemas.openxmlformats.org/presentationml/2006/ole">
            <p:oleObj spid="_x0000_s13315" name="Équation" r:id="rId5" imgW="634680" imgH="215640" progId="Equation.3">
              <p:embed/>
            </p:oleObj>
          </a:graphicData>
        </a:graphic>
      </p:graphicFrame>
      <p:graphicFrame>
        <p:nvGraphicFramePr>
          <p:cNvPr id="13316" name="Object 39"/>
          <p:cNvGraphicFramePr>
            <a:graphicFrameLocks noChangeAspect="1"/>
          </p:cNvGraphicFramePr>
          <p:nvPr/>
        </p:nvGraphicFramePr>
        <p:xfrm>
          <a:off x="179388" y="2420938"/>
          <a:ext cx="4203700" cy="795337"/>
        </p:xfrm>
        <a:graphic>
          <a:graphicData uri="http://schemas.openxmlformats.org/presentationml/2006/ole">
            <p:oleObj spid="_x0000_s13316" name="Équation" r:id="rId6" imgW="952200" imgH="215640" progId="Equation.3">
              <p:embed/>
            </p:oleObj>
          </a:graphicData>
        </a:graphic>
      </p:graphicFrame>
      <p:graphicFrame>
        <p:nvGraphicFramePr>
          <p:cNvPr id="13317" name="Object 39"/>
          <p:cNvGraphicFramePr>
            <a:graphicFrameLocks noChangeAspect="1"/>
          </p:cNvGraphicFramePr>
          <p:nvPr/>
        </p:nvGraphicFramePr>
        <p:xfrm>
          <a:off x="4759325" y="2428875"/>
          <a:ext cx="4265613" cy="800100"/>
        </p:xfrm>
        <a:graphic>
          <a:graphicData uri="http://schemas.openxmlformats.org/presentationml/2006/ole">
            <p:oleObj spid="_x0000_s13317" name="Équation" r:id="rId7" imgW="96516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88068" name="Object 39"/>
          <p:cNvGraphicFramePr>
            <a:graphicFrameLocks noChangeAspect="1"/>
          </p:cNvGraphicFramePr>
          <p:nvPr/>
        </p:nvGraphicFramePr>
        <p:xfrm>
          <a:off x="1381125" y="3525838"/>
          <a:ext cx="1673225" cy="766762"/>
        </p:xfrm>
        <a:graphic>
          <a:graphicData uri="http://schemas.openxmlformats.org/presentationml/2006/ole">
            <p:oleObj spid="_x0000_s14338" name="Équation" r:id="rId4" imgW="279360" imgH="152280" progId="Equation.3">
              <p:embed/>
            </p:oleObj>
          </a:graphicData>
        </a:graphic>
      </p:graphicFrame>
      <p:graphicFrame>
        <p:nvGraphicFramePr>
          <p:cNvPr id="88069" name="Object 39"/>
          <p:cNvGraphicFramePr>
            <a:graphicFrameLocks noChangeAspect="1"/>
          </p:cNvGraphicFramePr>
          <p:nvPr/>
        </p:nvGraphicFramePr>
        <p:xfrm>
          <a:off x="5888038" y="3486150"/>
          <a:ext cx="1674812" cy="831850"/>
        </p:xfrm>
        <a:graphic>
          <a:graphicData uri="http://schemas.openxmlformats.org/presentationml/2006/ole">
            <p:oleObj spid="_x0000_s14339" name="Équation" r:id="rId5" imgW="279360" imgH="164880" progId="Equation.3">
              <p:embed/>
            </p:oleObj>
          </a:graphicData>
        </a:graphic>
      </p:graphicFrame>
      <p:graphicFrame>
        <p:nvGraphicFramePr>
          <p:cNvPr id="14340" name="Object 39"/>
          <p:cNvGraphicFramePr>
            <a:graphicFrameLocks noChangeAspect="1"/>
          </p:cNvGraphicFramePr>
          <p:nvPr/>
        </p:nvGraphicFramePr>
        <p:xfrm>
          <a:off x="311150" y="2349500"/>
          <a:ext cx="3905250" cy="1090613"/>
        </p:xfrm>
        <a:graphic>
          <a:graphicData uri="http://schemas.openxmlformats.org/presentationml/2006/ole">
            <p:oleObj spid="_x0000_s14340" name="Équation" r:id="rId6" imgW="647640" imgH="215640" progId="Equation.3">
              <p:embed/>
            </p:oleObj>
          </a:graphicData>
        </a:graphic>
      </p:graphicFrame>
      <p:graphicFrame>
        <p:nvGraphicFramePr>
          <p:cNvPr id="14341" name="Object 39"/>
          <p:cNvGraphicFramePr>
            <a:graphicFrameLocks noChangeAspect="1"/>
          </p:cNvGraphicFramePr>
          <p:nvPr/>
        </p:nvGraphicFramePr>
        <p:xfrm>
          <a:off x="4941888" y="2381250"/>
          <a:ext cx="3902075" cy="1027113"/>
        </p:xfrm>
        <a:graphic>
          <a:graphicData uri="http://schemas.openxmlformats.org/presentationml/2006/ole">
            <p:oleObj spid="_x0000_s14341" name="Équation" r:id="rId7" imgW="64764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89094" name="Object 39"/>
          <p:cNvGraphicFramePr>
            <a:graphicFrameLocks noChangeAspect="1"/>
          </p:cNvGraphicFramePr>
          <p:nvPr/>
        </p:nvGraphicFramePr>
        <p:xfrm>
          <a:off x="1042988" y="3238500"/>
          <a:ext cx="2360612" cy="1022350"/>
        </p:xfrm>
        <a:graphic>
          <a:graphicData uri="http://schemas.openxmlformats.org/presentationml/2006/ole">
            <p:oleObj spid="_x0000_s15362" name="Équation" r:id="rId4" imgW="393480" imgH="203040" progId="Equation.3">
              <p:embed/>
            </p:oleObj>
          </a:graphicData>
        </a:graphic>
      </p:graphicFrame>
      <p:graphicFrame>
        <p:nvGraphicFramePr>
          <p:cNvPr id="89095" name="Object 39"/>
          <p:cNvGraphicFramePr>
            <a:graphicFrameLocks noChangeAspect="1"/>
          </p:cNvGraphicFramePr>
          <p:nvPr/>
        </p:nvGraphicFramePr>
        <p:xfrm>
          <a:off x="5716588" y="3206750"/>
          <a:ext cx="2365375" cy="1089025"/>
        </p:xfrm>
        <a:graphic>
          <a:graphicData uri="http://schemas.openxmlformats.org/presentationml/2006/ole">
            <p:oleObj spid="_x0000_s15363" name="Équation" r:id="rId5" imgW="393480" imgH="215640" progId="Equation.3">
              <p:embed/>
            </p:oleObj>
          </a:graphicData>
        </a:graphic>
      </p:graphicFrame>
      <p:graphicFrame>
        <p:nvGraphicFramePr>
          <p:cNvPr id="15364" name="Object 39"/>
          <p:cNvGraphicFramePr>
            <a:graphicFrameLocks noChangeAspect="1"/>
          </p:cNvGraphicFramePr>
          <p:nvPr/>
        </p:nvGraphicFramePr>
        <p:xfrm>
          <a:off x="463550" y="2276475"/>
          <a:ext cx="3586163" cy="1087438"/>
        </p:xfrm>
        <a:graphic>
          <a:graphicData uri="http://schemas.openxmlformats.org/presentationml/2006/ole">
            <p:oleObj spid="_x0000_s15364" name="Équation" r:id="rId6" imgW="596880" imgH="215640" progId="Equation.3">
              <p:embed/>
            </p:oleObj>
          </a:graphicData>
        </a:graphic>
      </p:graphicFrame>
      <p:graphicFrame>
        <p:nvGraphicFramePr>
          <p:cNvPr id="15365" name="Object 39"/>
          <p:cNvGraphicFramePr>
            <a:graphicFrameLocks noChangeAspect="1"/>
          </p:cNvGraphicFramePr>
          <p:nvPr/>
        </p:nvGraphicFramePr>
        <p:xfrm>
          <a:off x="5132388" y="2276475"/>
          <a:ext cx="3509962" cy="1087438"/>
        </p:xfrm>
        <a:graphic>
          <a:graphicData uri="http://schemas.openxmlformats.org/presentationml/2006/ole">
            <p:oleObj spid="_x0000_s15365" name="Équation" r:id="rId7" imgW="58392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6386" name="Object 39"/>
          <p:cNvGraphicFramePr>
            <a:graphicFrameLocks noChangeAspect="1"/>
          </p:cNvGraphicFramePr>
          <p:nvPr/>
        </p:nvGraphicFramePr>
        <p:xfrm>
          <a:off x="463550" y="2278063"/>
          <a:ext cx="3586163" cy="1087437"/>
        </p:xfrm>
        <a:graphic>
          <a:graphicData uri="http://schemas.openxmlformats.org/presentationml/2006/ole">
            <p:oleObj spid="_x0000_s16386" name="Équation" r:id="rId4" imgW="596880" imgH="215640" progId="Equation.3">
              <p:embed/>
            </p:oleObj>
          </a:graphicData>
        </a:graphic>
      </p:graphicFrame>
      <p:graphicFrame>
        <p:nvGraphicFramePr>
          <p:cNvPr id="16387" name="Object 39"/>
          <p:cNvGraphicFramePr>
            <a:graphicFrameLocks noChangeAspect="1"/>
          </p:cNvGraphicFramePr>
          <p:nvPr/>
        </p:nvGraphicFramePr>
        <p:xfrm>
          <a:off x="5322888" y="2278063"/>
          <a:ext cx="3128962" cy="1087437"/>
        </p:xfrm>
        <a:graphic>
          <a:graphicData uri="http://schemas.openxmlformats.org/presentationml/2006/ole">
            <p:oleObj spid="_x0000_s16387" name="Équation" r:id="rId5" imgW="520560" imgH="215640" progId="Equation.3">
              <p:embed/>
            </p:oleObj>
          </a:graphicData>
        </a:graphic>
      </p:graphicFrame>
      <p:graphicFrame>
        <p:nvGraphicFramePr>
          <p:cNvPr id="89094" name="Object 39"/>
          <p:cNvGraphicFramePr>
            <a:graphicFrameLocks noChangeAspect="1"/>
          </p:cNvGraphicFramePr>
          <p:nvPr/>
        </p:nvGraphicFramePr>
        <p:xfrm>
          <a:off x="1042988" y="3206750"/>
          <a:ext cx="2360612" cy="1085850"/>
        </p:xfrm>
        <a:graphic>
          <a:graphicData uri="http://schemas.openxmlformats.org/presentationml/2006/ole">
            <p:oleObj spid="_x0000_s16388" name="Équation" r:id="rId6" imgW="393480" imgH="215640" progId="Equation.3">
              <p:embed/>
            </p:oleObj>
          </a:graphicData>
        </a:graphic>
      </p:graphicFrame>
      <p:graphicFrame>
        <p:nvGraphicFramePr>
          <p:cNvPr id="89095" name="Object 39"/>
          <p:cNvGraphicFramePr>
            <a:graphicFrameLocks noChangeAspect="1"/>
          </p:cNvGraphicFramePr>
          <p:nvPr/>
        </p:nvGraphicFramePr>
        <p:xfrm>
          <a:off x="5583238" y="3238500"/>
          <a:ext cx="2517775" cy="1025525"/>
        </p:xfrm>
        <a:graphic>
          <a:graphicData uri="http://schemas.openxmlformats.org/presentationml/2006/ole">
            <p:oleObj spid="_x0000_s16389" name="Équation" r:id="rId7" imgW="41904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Calculer et donner le résultat sous une forme la plus simple possible.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1140" name="Object 39"/>
          <p:cNvGraphicFramePr>
            <a:graphicFrameLocks noChangeAspect="1"/>
          </p:cNvGraphicFramePr>
          <p:nvPr/>
        </p:nvGraphicFramePr>
        <p:xfrm>
          <a:off x="1504950" y="3595688"/>
          <a:ext cx="1373188" cy="769937"/>
        </p:xfrm>
        <a:graphic>
          <a:graphicData uri="http://schemas.openxmlformats.org/presentationml/2006/ole">
            <p:oleObj spid="_x0000_s17410" name="Équation" r:id="rId4" imgW="228600" imgH="152280" progId="Equation.3">
              <p:embed/>
            </p:oleObj>
          </a:graphicData>
        </a:graphic>
      </p:graphicFrame>
      <p:graphicFrame>
        <p:nvGraphicFramePr>
          <p:cNvPr id="91141" name="Object 39"/>
          <p:cNvGraphicFramePr>
            <a:graphicFrameLocks noChangeAspect="1"/>
          </p:cNvGraphicFramePr>
          <p:nvPr/>
        </p:nvGraphicFramePr>
        <p:xfrm>
          <a:off x="5219700" y="3159125"/>
          <a:ext cx="3349625" cy="1854200"/>
        </p:xfrm>
        <a:graphic>
          <a:graphicData uri="http://schemas.openxmlformats.org/presentationml/2006/ole">
            <p:oleObj spid="_x0000_s17411" name="Équation" r:id="rId5" imgW="558720" imgH="368280" progId="Equation.3">
              <p:embed/>
            </p:oleObj>
          </a:graphicData>
        </a:graphic>
      </p:graphicFrame>
      <p:graphicFrame>
        <p:nvGraphicFramePr>
          <p:cNvPr id="17412" name="Object 39"/>
          <p:cNvGraphicFramePr>
            <a:graphicFrameLocks noChangeAspect="1"/>
          </p:cNvGraphicFramePr>
          <p:nvPr/>
        </p:nvGraphicFramePr>
        <p:xfrm>
          <a:off x="463550" y="2278063"/>
          <a:ext cx="3586163" cy="1087437"/>
        </p:xfrm>
        <a:graphic>
          <a:graphicData uri="http://schemas.openxmlformats.org/presentationml/2006/ole">
            <p:oleObj spid="_x0000_s17412" name="Équation" r:id="rId6" imgW="596880" imgH="215640" progId="Equation.3">
              <p:embed/>
            </p:oleObj>
          </a:graphicData>
        </a:graphic>
      </p:graphicFrame>
      <p:graphicFrame>
        <p:nvGraphicFramePr>
          <p:cNvPr id="17413" name="Object 39"/>
          <p:cNvGraphicFramePr>
            <a:graphicFrameLocks noChangeAspect="1"/>
          </p:cNvGraphicFramePr>
          <p:nvPr/>
        </p:nvGraphicFramePr>
        <p:xfrm>
          <a:off x="5322888" y="2278063"/>
          <a:ext cx="3128962" cy="1087437"/>
        </p:xfrm>
        <a:graphic>
          <a:graphicData uri="http://schemas.openxmlformats.org/presentationml/2006/ole">
            <p:oleObj spid="_x0000_s17413" name="Équation" r:id="rId7" imgW="52056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2165" name="Object 39"/>
          <p:cNvGraphicFramePr>
            <a:graphicFrameLocks noChangeAspect="1"/>
          </p:cNvGraphicFramePr>
          <p:nvPr/>
        </p:nvGraphicFramePr>
        <p:xfrm>
          <a:off x="704850" y="3421063"/>
          <a:ext cx="3270250" cy="1087437"/>
        </p:xfrm>
        <a:graphic>
          <a:graphicData uri="http://schemas.openxmlformats.org/presentationml/2006/ole">
            <p:oleObj spid="_x0000_s18434" name="Équation" r:id="rId4" imgW="545760" imgH="215640" progId="Equation.3">
              <p:embed/>
            </p:oleObj>
          </a:graphicData>
        </a:graphic>
      </p:graphicFrame>
      <p:graphicFrame>
        <p:nvGraphicFramePr>
          <p:cNvPr id="18435" name="Object 39"/>
          <p:cNvGraphicFramePr>
            <a:graphicFrameLocks noChangeAspect="1"/>
          </p:cNvGraphicFramePr>
          <p:nvPr/>
        </p:nvGraphicFramePr>
        <p:xfrm>
          <a:off x="823913" y="2276475"/>
          <a:ext cx="3052762" cy="1343025"/>
        </p:xfrm>
        <a:graphic>
          <a:graphicData uri="http://schemas.openxmlformats.org/presentationml/2006/ole">
            <p:oleObj spid="_x0000_s18435" name="Équation" r:id="rId5" imgW="507960" imgH="266400" progId="Equation.3">
              <p:embed/>
            </p:oleObj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5076825" y="3465513"/>
          <a:ext cx="3573463" cy="1087437"/>
        </p:xfrm>
        <a:graphic>
          <a:graphicData uri="http://schemas.openxmlformats.org/presentationml/2006/ole">
            <p:oleObj spid="_x0000_s18436" name="Équation" r:id="rId6" imgW="596880" imgH="215640" progId="Equation.3">
              <p:embed/>
            </p:oleObj>
          </a:graphicData>
        </a:graphic>
      </p:graphicFrame>
      <p:graphicFrame>
        <p:nvGraphicFramePr>
          <p:cNvPr id="18437" name="Object 39"/>
          <p:cNvGraphicFramePr>
            <a:graphicFrameLocks noChangeAspect="1"/>
          </p:cNvGraphicFramePr>
          <p:nvPr/>
        </p:nvGraphicFramePr>
        <p:xfrm>
          <a:off x="5346700" y="2278063"/>
          <a:ext cx="3128963" cy="1343025"/>
        </p:xfrm>
        <a:graphic>
          <a:graphicData uri="http://schemas.openxmlformats.org/presentationml/2006/ole">
            <p:oleObj spid="_x0000_s18437" name="Équation" r:id="rId7" imgW="520560" imgH="2664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3188" name="Object 39"/>
          <p:cNvGraphicFramePr>
            <a:graphicFrameLocks noChangeAspect="1"/>
          </p:cNvGraphicFramePr>
          <p:nvPr/>
        </p:nvGraphicFramePr>
        <p:xfrm>
          <a:off x="1458913" y="3429000"/>
          <a:ext cx="1755775" cy="831850"/>
        </p:xfrm>
        <a:graphic>
          <a:graphicData uri="http://schemas.openxmlformats.org/presentationml/2006/ole">
            <p:oleObj spid="_x0000_s19458" name="Équation" r:id="rId4" imgW="291960" imgH="164880" progId="Equation.3">
              <p:embed/>
            </p:oleObj>
          </a:graphicData>
        </a:graphic>
      </p:graphicFrame>
      <p:graphicFrame>
        <p:nvGraphicFramePr>
          <p:cNvPr id="93189" name="Object 39"/>
          <p:cNvGraphicFramePr>
            <a:graphicFrameLocks noChangeAspect="1"/>
          </p:cNvGraphicFramePr>
          <p:nvPr/>
        </p:nvGraphicFramePr>
        <p:xfrm>
          <a:off x="6011863" y="3357563"/>
          <a:ext cx="1755775" cy="769937"/>
        </p:xfrm>
        <a:graphic>
          <a:graphicData uri="http://schemas.openxmlformats.org/presentationml/2006/ole">
            <p:oleObj spid="_x0000_s19459" name="Équation" r:id="rId5" imgW="291960" imgH="152280" progId="Equation.3">
              <p:embed/>
            </p:oleObj>
          </a:graphicData>
        </a:graphic>
      </p:graphicFrame>
      <p:graphicFrame>
        <p:nvGraphicFramePr>
          <p:cNvPr id="19460" name="Object 39"/>
          <p:cNvGraphicFramePr>
            <a:graphicFrameLocks noChangeAspect="1"/>
          </p:cNvGraphicFramePr>
          <p:nvPr/>
        </p:nvGraphicFramePr>
        <p:xfrm>
          <a:off x="349250" y="2278063"/>
          <a:ext cx="3816350" cy="1087437"/>
        </p:xfrm>
        <a:graphic>
          <a:graphicData uri="http://schemas.openxmlformats.org/presentationml/2006/ole">
            <p:oleObj spid="_x0000_s19460" name="Équation" r:id="rId6" imgW="634680" imgH="215640" progId="Equation.3">
              <p:embed/>
            </p:oleObj>
          </a:graphicData>
        </a:graphic>
      </p:graphicFrame>
      <p:graphicFrame>
        <p:nvGraphicFramePr>
          <p:cNvPr id="19461" name="Object 39"/>
          <p:cNvGraphicFramePr>
            <a:graphicFrameLocks noChangeAspect="1"/>
          </p:cNvGraphicFramePr>
          <p:nvPr/>
        </p:nvGraphicFramePr>
        <p:xfrm>
          <a:off x="4941888" y="2278063"/>
          <a:ext cx="3890962" cy="1087437"/>
        </p:xfrm>
        <a:graphic>
          <a:graphicData uri="http://schemas.openxmlformats.org/presentationml/2006/ole">
            <p:oleObj spid="_x0000_s19461" name="Équation" r:id="rId7" imgW="64764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4212" name="Object 39"/>
          <p:cNvGraphicFramePr>
            <a:graphicFrameLocks noChangeAspect="1"/>
          </p:cNvGraphicFramePr>
          <p:nvPr/>
        </p:nvGraphicFramePr>
        <p:xfrm>
          <a:off x="1090613" y="3481388"/>
          <a:ext cx="1992312" cy="908050"/>
        </p:xfrm>
        <a:graphic>
          <a:graphicData uri="http://schemas.openxmlformats.org/presentationml/2006/ole">
            <p:oleObj spid="_x0000_s20482" name="Équation" r:id="rId4" imgW="304560" imgH="164880" progId="Equation.3">
              <p:embed/>
            </p:oleObj>
          </a:graphicData>
        </a:graphic>
      </p:graphicFrame>
      <p:graphicFrame>
        <p:nvGraphicFramePr>
          <p:cNvPr id="94213" name="Object 39"/>
          <p:cNvGraphicFramePr>
            <a:graphicFrameLocks noChangeAspect="1"/>
          </p:cNvGraphicFramePr>
          <p:nvPr/>
        </p:nvGraphicFramePr>
        <p:xfrm>
          <a:off x="5818188" y="3449638"/>
          <a:ext cx="1993900" cy="908050"/>
        </p:xfrm>
        <a:graphic>
          <a:graphicData uri="http://schemas.openxmlformats.org/presentationml/2006/ole">
            <p:oleObj spid="_x0000_s20483" name="Équation" r:id="rId5" imgW="304560" imgH="164880" progId="Equation.3">
              <p:embed/>
            </p:oleObj>
          </a:graphicData>
        </a:graphic>
      </p:graphicFrame>
      <p:graphicFrame>
        <p:nvGraphicFramePr>
          <p:cNvPr id="20484" name="Object 9"/>
          <p:cNvGraphicFramePr>
            <a:graphicFrameLocks noChangeAspect="1"/>
          </p:cNvGraphicFramePr>
          <p:nvPr/>
        </p:nvGraphicFramePr>
        <p:xfrm>
          <a:off x="373063" y="2420938"/>
          <a:ext cx="3930650" cy="744537"/>
        </p:xfrm>
        <a:graphic>
          <a:graphicData uri="http://schemas.openxmlformats.org/presentationml/2006/ole">
            <p:oleObj spid="_x0000_s20484" name="Équation" r:id="rId6" imgW="1155600" imgH="228600" progId="Equation.3">
              <p:embed/>
            </p:oleObj>
          </a:graphicData>
        </a:graphic>
      </p:graphicFrame>
      <p:graphicFrame>
        <p:nvGraphicFramePr>
          <p:cNvPr id="20485" name="Object 10"/>
          <p:cNvGraphicFramePr>
            <a:graphicFrameLocks noChangeAspect="1"/>
          </p:cNvGraphicFramePr>
          <p:nvPr/>
        </p:nvGraphicFramePr>
        <p:xfrm>
          <a:off x="4772025" y="2420938"/>
          <a:ext cx="4192588" cy="744537"/>
        </p:xfrm>
        <a:graphic>
          <a:graphicData uri="http://schemas.openxmlformats.org/presentationml/2006/ole">
            <p:oleObj spid="_x0000_s20485" name="Équation" r:id="rId7" imgW="1231560" imgH="2286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95236" name="Object 39"/>
          <p:cNvGraphicFramePr>
            <a:graphicFrameLocks noChangeAspect="1"/>
          </p:cNvGraphicFramePr>
          <p:nvPr/>
        </p:nvGraphicFramePr>
        <p:xfrm>
          <a:off x="1619250" y="3314700"/>
          <a:ext cx="1158875" cy="1770063"/>
        </p:xfrm>
        <a:graphic>
          <a:graphicData uri="http://schemas.openxmlformats.org/presentationml/2006/ole">
            <p:oleObj spid="_x0000_s21506" name="Équation" r:id="rId4" imgW="241200" imgH="368280" progId="Equation.3">
              <p:embed/>
            </p:oleObj>
          </a:graphicData>
        </a:graphic>
      </p:graphicFrame>
      <p:graphicFrame>
        <p:nvGraphicFramePr>
          <p:cNvPr id="95237" name="Object 39"/>
          <p:cNvGraphicFramePr>
            <a:graphicFrameLocks noChangeAspect="1"/>
          </p:cNvGraphicFramePr>
          <p:nvPr/>
        </p:nvGraphicFramePr>
        <p:xfrm>
          <a:off x="6289675" y="3716338"/>
          <a:ext cx="1093788" cy="728662"/>
        </p:xfrm>
        <a:graphic>
          <a:graphicData uri="http://schemas.openxmlformats.org/presentationml/2006/ole">
            <p:oleObj spid="_x0000_s21507" name="Équation" r:id="rId5" imgW="228600" imgH="152280" progId="Equation.3">
              <p:embed/>
            </p:oleObj>
          </a:graphicData>
        </a:graphic>
      </p:graphicFrame>
      <p:graphicFrame>
        <p:nvGraphicFramePr>
          <p:cNvPr id="21508" name="Object 39"/>
          <p:cNvGraphicFramePr>
            <a:graphicFrameLocks noChangeAspect="1"/>
          </p:cNvGraphicFramePr>
          <p:nvPr/>
        </p:nvGraphicFramePr>
        <p:xfrm>
          <a:off x="463550" y="2278063"/>
          <a:ext cx="3586163" cy="1087437"/>
        </p:xfrm>
        <a:graphic>
          <a:graphicData uri="http://schemas.openxmlformats.org/presentationml/2006/ole">
            <p:oleObj spid="_x0000_s21508" name="Équation" r:id="rId6" imgW="596880" imgH="215640" progId="Equation.3">
              <p:embed/>
            </p:oleObj>
          </a:graphicData>
        </a:graphic>
      </p:graphicFrame>
      <p:graphicFrame>
        <p:nvGraphicFramePr>
          <p:cNvPr id="21509" name="Object 39"/>
          <p:cNvGraphicFramePr>
            <a:graphicFrameLocks noChangeAspect="1"/>
          </p:cNvGraphicFramePr>
          <p:nvPr/>
        </p:nvGraphicFramePr>
        <p:xfrm>
          <a:off x="5094288" y="2278063"/>
          <a:ext cx="3586162" cy="1087437"/>
        </p:xfrm>
        <a:graphic>
          <a:graphicData uri="http://schemas.openxmlformats.org/presentationml/2006/ole">
            <p:oleObj spid="_x0000_s21509" name="Équation" r:id="rId7" imgW="59688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 : deux exemples</a:t>
            </a:r>
          </a:p>
        </p:txBody>
      </p:sp>
      <p:graphicFrame>
        <p:nvGraphicFramePr>
          <p:cNvPr id="1026" name="Object 39"/>
          <p:cNvGraphicFramePr>
            <a:graphicFrameLocks noChangeAspect="1"/>
          </p:cNvGraphicFramePr>
          <p:nvPr/>
        </p:nvGraphicFramePr>
        <p:xfrm>
          <a:off x="395288" y="1208088"/>
          <a:ext cx="4078287" cy="1141412"/>
        </p:xfrm>
        <a:graphic>
          <a:graphicData uri="http://schemas.openxmlformats.org/presentationml/2006/ole">
            <p:oleObj spid="_x0000_s1026" name="Équation" r:id="rId4" imgW="647640" imgH="215640" progId="Equation.3">
              <p:embed/>
            </p:oleObj>
          </a:graphicData>
        </a:graphic>
      </p:graphicFrame>
      <p:graphicFrame>
        <p:nvGraphicFramePr>
          <p:cNvPr id="1031" name="Object 39"/>
          <p:cNvGraphicFramePr>
            <a:graphicFrameLocks noChangeAspect="1"/>
          </p:cNvGraphicFramePr>
          <p:nvPr/>
        </p:nvGraphicFramePr>
        <p:xfrm>
          <a:off x="2235200" y="1989138"/>
          <a:ext cx="5437188" cy="1139825"/>
        </p:xfrm>
        <a:graphic>
          <a:graphicData uri="http://schemas.openxmlformats.org/presentationml/2006/ole">
            <p:oleObj spid="_x0000_s1027" name="Équation" r:id="rId5" imgW="863280" imgH="215640" progId="Equation.3">
              <p:embed/>
            </p:oleObj>
          </a:graphicData>
        </a:graphic>
      </p:graphicFrame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2230438" y="2865438"/>
          <a:ext cx="2876550" cy="1139825"/>
        </p:xfrm>
        <a:graphic>
          <a:graphicData uri="http://schemas.openxmlformats.org/presentationml/2006/ole">
            <p:oleObj spid="_x0000_s1028" name="Équation" r:id="rId6" imgW="457200" imgH="215640" progId="Equation.3">
              <p:embed/>
            </p:oleObj>
          </a:graphicData>
        </a:graphic>
      </p:graphicFrame>
      <p:sp>
        <p:nvSpPr>
          <p:cNvPr id="12" name="Titre 1"/>
          <p:cNvSpPr txBox="1">
            <a:spLocks/>
          </p:cNvSpPr>
          <p:nvPr/>
        </p:nvSpPr>
        <p:spPr bwMode="auto">
          <a:xfrm>
            <a:off x="0" y="1125538"/>
            <a:ext cx="91440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3" name="Object 39"/>
          <p:cNvGraphicFramePr>
            <a:graphicFrameLocks noChangeAspect="1"/>
          </p:cNvGraphicFramePr>
          <p:nvPr/>
        </p:nvGraphicFramePr>
        <p:xfrm>
          <a:off x="2732088" y="4233863"/>
          <a:ext cx="4157662" cy="1139825"/>
        </p:xfrm>
        <a:graphic>
          <a:graphicData uri="http://schemas.openxmlformats.org/presentationml/2006/ole">
            <p:oleObj spid="_x0000_s1029" name="Équation" r:id="rId7" imgW="660240" imgH="215640" progId="Equation.3">
              <p:embed/>
            </p:oleObj>
          </a:graphicData>
        </a:graphic>
      </p:graphicFrame>
      <p:graphicFrame>
        <p:nvGraphicFramePr>
          <p:cNvPr id="1034" name="Object 39"/>
          <p:cNvGraphicFramePr>
            <a:graphicFrameLocks noChangeAspect="1"/>
          </p:cNvGraphicFramePr>
          <p:nvPr/>
        </p:nvGraphicFramePr>
        <p:xfrm>
          <a:off x="4572000" y="5313363"/>
          <a:ext cx="2479675" cy="1139825"/>
        </p:xfrm>
        <a:graphic>
          <a:graphicData uri="http://schemas.openxmlformats.org/presentationml/2006/ole">
            <p:oleObj spid="_x0000_s1030" name="Équation" r:id="rId8" imgW="393480" imgH="215640" progId="Equation.3">
              <p:embed/>
            </p:oleObj>
          </a:graphicData>
        </a:graphic>
      </p:graphicFrame>
      <p:sp>
        <p:nvSpPr>
          <p:cNvPr id="13" name="Titre 1"/>
          <p:cNvSpPr txBox="1">
            <a:spLocks/>
          </p:cNvSpPr>
          <p:nvPr/>
        </p:nvSpPr>
        <p:spPr bwMode="auto">
          <a:xfrm>
            <a:off x="2555875" y="4149725"/>
            <a:ext cx="5761038" cy="2592388"/>
          </a:xfrm>
          <a:prstGeom prst="rect">
            <a:avLst/>
          </a:prstGeom>
          <a:noFill/>
          <a:ln w="25400">
            <a:solidFill>
              <a:srgbClr val="0070C0">
                <a:alpha val="6000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250825" y="1196975"/>
            <a:ext cx="7705725" cy="2736850"/>
          </a:xfrm>
          <a:prstGeom prst="rect">
            <a:avLst/>
          </a:prstGeom>
          <a:noFill/>
          <a:ln w="25400">
            <a:solidFill>
              <a:srgbClr val="7030A0">
                <a:alpha val="6500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358775" y="2852738"/>
          <a:ext cx="3914775" cy="769937"/>
        </p:xfrm>
        <a:graphic>
          <a:graphicData uri="http://schemas.openxmlformats.org/presentationml/2006/ole">
            <p:oleObj spid="_x0000_s2050" name="Équation" r:id="rId4" imgW="990170" imgH="203112" progId="Equation.3">
              <p:embed/>
            </p:oleObj>
          </a:graphicData>
        </a:graphic>
      </p:graphicFrame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2051" name="Object 10"/>
          <p:cNvGraphicFramePr>
            <a:graphicFrameLocks noChangeAspect="1"/>
          </p:cNvGraphicFramePr>
          <p:nvPr/>
        </p:nvGraphicFramePr>
        <p:xfrm>
          <a:off x="4954588" y="2828925"/>
          <a:ext cx="3814762" cy="819150"/>
        </p:xfrm>
        <a:graphic>
          <a:graphicData uri="http://schemas.openxmlformats.org/presentationml/2006/ole">
            <p:oleObj spid="_x0000_s2051" name="Équation" r:id="rId5" imgW="96516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aphicFrame>
        <p:nvGraphicFramePr>
          <p:cNvPr id="3074" name="Object 39"/>
          <p:cNvGraphicFramePr>
            <a:graphicFrameLocks noChangeAspect="1"/>
          </p:cNvGraphicFramePr>
          <p:nvPr/>
        </p:nvGraphicFramePr>
        <p:xfrm>
          <a:off x="179388" y="2844800"/>
          <a:ext cx="4208462" cy="800100"/>
        </p:xfrm>
        <a:graphic>
          <a:graphicData uri="http://schemas.openxmlformats.org/presentationml/2006/ole">
            <p:oleObj spid="_x0000_s3074" name="Équation" r:id="rId4" imgW="952200" imgH="215640" progId="Equation.3">
              <p:embed/>
            </p:oleObj>
          </a:graphicData>
        </a:graphic>
      </p:graphicFrame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3075" name="Object 39"/>
          <p:cNvGraphicFramePr>
            <a:graphicFrameLocks noChangeAspect="1"/>
          </p:cNvGraphicFramePr>
          <p:nvPr/>
        </p:nvGraphicFramePr>
        <p:xfrm>
          <a:off x="4759325" y="2852738"/>
          <a:ext cx="4265613" cy="800100"/>
        </p:xfrm>
        <a:graphic>
          <a:graphicData uri="http://schemas.openxmlformats.org/presentationml/2006/ole">
            <p:oleObj spid="_x0000_s3075" name="Équation" r:id="rId5" imgW="96516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4098" name="Object 39"/>
          <p:cNvGraphicFramePr>
            <a:graphicFrameLocks noChangeAspect="1"/>
          </p:cNvGraphicFramePr>
          <p:nvPr/>
        </p:nvGraphicFramePr>
        <p:xfrm>
          <a:off x="311150" y="2781300"/>
          <a:ext cx="3892550" cy="1087438"/>
        </p:xfrm>
        <a:graphic>
          <a:graphicData uri="http://schemas.openxmlformats.org/presentationml/2006/ole">
            <p:oleObj spid="_x0000_s4098" name="Équation" r:id="rId4" imgW="647640" imgH="215640" progId="Equation.3">
              <p:embed/>
            </p:oleObj>
          </a:graphicData>
        </a:graphic>
      </p:graphicFrame>
      <p:graphicFrame>
        <p:nvGraphicFramePr>
          <p:cNvPr id="4099" name="Object 39"/>
          <p:cNvGraphicFramePr>
            <a:graphicFrameLocks noChangeAspect="1"/>
          </p:cNvGraphicFramePr>
          <p:nvPr/>
        </p:nvGraphicFramePr>
        <p:xfrm>
          <a:off x="4941888" y="2813050"/>
          <a:ext cx="3890962" cy="1023938"/>
        </p:xfrm>
        <a:graphic>
          <a:graphicData uri="http://schemas.openxmlformats.org/presentationml/2006/ole">
            <p:oleObj spid="_x0000_s4099" name="Équation" r:id="rId5" imgW="64764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5122" name="Object 39"/>
          <p:cNvGraphicFramePr>
            <a:graphicFrameLocks noChangeAspect="1"/>
          </p:cNvGraphicFramePr>
          <p:nvPr/>
        </p:nvGraphicFramePr>
        <p:xfrm>
          <a:off x="463550" y="2781300"/>
          <a:ext cx="3586163" cy="1087438"/>
        </p:xfrm>
        <a:graphic>
          <a:graphicData uri="http://schemas.openxmlformats.org/presentationml/2006/ole">
            <p:oleObj spid="_x0000_s5122" name="Équation" r:id="rId4" imgW="596880" imgH="215640" progId="Equation.3">
              <p:embed/>
            </p:oleObj>
          </a:graphicData>
        </a:graphic>
      </p:graphicFrame>
      <p:graphicFrame>
        <p:nvGraphicFramePr>
          <p:cNvPr id="5123" name="Object 39"/>
          <p:cNvGraphicFramePr>
            <a:graphicFrameLocks noChangeAspect="1"/>
          </p:cNvGraphicFramePr>
          <p:nvPr/>
        </p:nvGraphicFramePr>
        <p:xfrm>
          <a:off x="5132388" y="2781300"/>
          <a:ext cx="3509962" cy="1087438"/>
        </p:xfrm>
        <a:graphic>
          <a:graphicData uri="http://schemas.openxmlformats.org/presentationml/2006/ole">
            <p:oleObj spid="_x0000_s5123" name="Équation" r:id="rId5" imgW="58392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6146" name="Object 39"/>
          <p:cNvGraphicFramePr>
            <a:graphicFrameLocks noChangeAspect="1"/>
          </p:cNvGraphicFramePr>
          <p:nvPr/>
        </p:nvGraphicFramePr>
        <p:xfrm>
          <a:off x="463550" y="2781300"/>
          <a:ext cx="3586163" cy="1087438"/>
        </p:xfrm>
        <a:graphic>
          <a:graphicData uri="http://schemas.openxmlformats.org/presentationml/2006/ole">
            <p:oleObj spid="_x0000_s6146" name="Équation" r:id="rId4" imgW="596880" imgH="215640" progId="Equation.3">
              <p:embed/>
            </p:oleObj>
          </a:graphicData>
        </a:graphic>
      </p:graphicFrame>
      <p:graphicFrame>
        <p:nvGraphicFramePr>
          <p:cNvPr id="6147" name="Object 39"/>
          <p:cNvGraphicFramePr>
            <a:graphicFrameLocks noChangeAspect="1"/>
          </p:cNvGraphicFramePr>
          <p:nvPr/>
        </p:nvGraphicFramePr>
        <p:xfrm>
          <a:off x="5322888" y="2781300"/>
          <a:ext cx="3128962" cy="1087438"/>
        </p:xfrm>
        <a:graphic>
          <a:graphicData uri="http://schemas.openxmlformats.org/presentationml/2006/ole">
            <p:oleObj spid="_x0000_s6147" name="Équation" r:id="rId5" imgW="52056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7170" name="Object 39"/>
          <p:cNvGraphicFramePr>
            <a:graphicFrameLocks noChangeAspect="1"/>
          </p:cNvGraphicFramePr>
          <p:nvPr/>
        </p:nvGraphicFramePr>
        <p:xfrm>
          <a:off x="463550" y="2781300"/>
          <a:ext cx="3586163" cy="1087438"/>
        </p:xfrm>
        <a:graphic>
          <a:graphicData uri="http://schemas.openxmlformats.org/presentationml/2006/ole">
            <p:oleObj spid="_x0000_s7170" name="Équation" r:id="rId4" imgW="596880" imgH="215640" progId="Equation.3">
              <p:embed/>
            </p:oleObj>
          </a:graphicData>
        </a:graphic>
      </p:graphicFrame>
      <p:graphicFrame>
        <p:nvGraphicFramePr>
          <p:cNvPr id="7171" name="Object 39"/>
          <p:cNvGraphicFramePr>
            <a:graphicFrameLocks noChangeAspect="1"/>
          </p:cNvGraphicFramePr>
          <p:nvPr/>
        </p:nvGraphicFramePr>
        <p:xfrm>
          <a:off x="5322888" y="2781300"/>
          <a:ext cx="3128962" cy="1087438"/>
        </p:xfrm>
        <a:graphic>
          <a:graphicData uri="http://schemas.openxmlformats.org/presentationml/2006/ole">
            <p:oleObj spid="_x0000_s7171" name="Équation" r:id="rId5" imgW="52056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2831</TotalTime>
  <Words>95</Words>
  <Application>Microsoft Office PowerPoint</Application>
  <PresentationFormat>Affichage à l'écran (4:3)</PresentationFormat>
  <Paragraphs>72</Paragraphs>
  <Slides>25</Slides>
  <Notes>25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1" baseType="lpstr">
      <vt:lpstr>Arial</vt:lpstr>
      <vt:lpstr>Calibri</vt:lpstr>
      <vt:lpstr>Georgia</vt:lpstr>
      <vt:lpstr>Times New Roman</vt:lpstr>
      <vt:lpstr>Thème Office</vt:lpstr>
      <vt:lpstr>Microsoft Éditeur d'équations 3.0</vt:lpstr>
      <vt:lpstr>Diapositive 0</vt:lpstr>
      <vt:lpstr>Calculer et donner le résultat sous une forme la plus simple possible.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SEM</cp:lastModifiedBy>
  <cp:revision>245</cp:revision>
  <dcterms:created xsi:type="dcterms:W3CDTF">2008-11-15T15:38:50Z</dcterms:created>
  <dcterms:modified xsi:type="dcterms:W3CDTF">2014-06-30T08:16:49Z</dcterms:modified>
</cp:coreProperties>
</file>