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411" r:id="rId2"/>
    <p:sldId id="257" r:id="rId3"/>
    <p:sldId id="366" r:id="rId4"/>
    <p:sldId id="367" r:id="rId5"/>
    <p:sldId id="368" r:id="rId6"/>
    <p:sldId id="369" r:id="rId7"/>
    <p:sldId id="370" r:id="rId8"/>
    <p:sldId id="371" r:id="rId9"/>
    <p:sldId id="373" r:id="rId10"/>
    <p:sldId id="372" r:id="rId11"/>
    <p:sldId id="374" r:id="rId12"/>
    <p:sldId id="375" r:id="rId13"/>
    <p:sldId id="376" r:id="rId14"/>
    <p:sldId id="377" r:id="rId15"/>
    <p:sldId id="388" r:id="rId16"/>
    <p:sldId id="399" r:id="rId17"/>
    <p:sldId id="400" r:id="rId18"/>
    <p:sldId id="401" r:id="rId19"/>
    <p:sldId id="402" r:id="rId20"/>
    <p:sldId id="404" r:id="rId21"/>
    <p:sldId id="403" r:id="rId22"/>
    <p:sldId id="405" r:id="rId23"/>
    <p:sldId id="406" r:id="rId24"/>
    <p:sldId id="409" r:id="rId25"/>
    <p:sldId id="355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A84A"/>
    <a:srgbClr val="174D13"/>
    <a:srgbClr val="FACD8C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571A0A-8ACB-4426-AAA7-6EAB9E297CB7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A29A79F-6E31-41A5-A6A9-768732E7DB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25885E-F318-4404-8A8C-2F303D70C2D8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4B492F-E308-47A4-B1AA-76D5F5090E28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8BEACC-52A2-498D-923C-419D5CA5E17E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F84037-5E39-4894-90FA-B001EC55841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398921-B34E-4759-98AD-A7C273023861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5D5D6-391E-4847-8291-833CD978DE1D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4900D4-04EE-4DD6-B69C-BF1D4F822D05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7253D6-792D-4F12-843D-9294A6529977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B91063-E742-4CBF-829F-C29CEF4BDC3E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7187FC-9052-45D2-9F2D-1655CA0A36ED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E84190-3BC7-46F1-A1EB-82AEBD872BF2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14745D-B16C-4ED6-8AC5-AC42FCE89F04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06B0DE-4ED4-463A-B402-FE563229691B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317D6D-9CA4-4B61-9772-47D06CC055E0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F8B600-2753-4C76-9A05-1FAB6B056A96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BCF8F6-ACB6-40DE-8878-8C3F00E70138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B33E96-0F05-44F8-A9CC-4D0CE24A56AD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AF2DE9-9FF5-40BB-A77B-FAD30683A631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A05FFF-8E23-4900-BBEA-594C2F8A2F3C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EBE7E8-74D8-4C4D-B00C-D38419825C50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3B1D0E-6EDF-47ED-AB8C-B0B41168E564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12DAEB-7FA5-4D97-85C9-1A1C8653B992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C52808-FA9C-441F-901E-411676BC7584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7C91D1-3010-459C-8EFD-2CDE955E0B6C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C0E4B-D29E-48D6-9284-76E3658C92C2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FBBA4-F562-48C9-AA32-E0E377A89A3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1932F-4F59-4BAC-906C-2C6B0F57821C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E545B-081C-43F7-B469-77F3E35D47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DAB0C-33C0-4CF3-9DEE-B08C6CD1D9C8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B23C7-D585-433D-86F9-2F17B5408EA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A2B30-EBD8-477E-8D9F-27B8C4FB9AFE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A81CA-CBD8-41F7-9B81-0B6FEF28D6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F4E4F-FD28-4057-8B75-2B7D3046A7D7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41748-AAFF-422F-B0DC-459447C66BD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13040-C9CC-4260-AC5B-E9F7569C04D5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456E0-A768-4FCD-8D1A-3E27D1B273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CAF05-D04A-4C94-8527-0AB8ADBED24F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4FBAE-E7A6-4484-9C70-89D2C6C2B2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8D814-7237-4945-B555-0E946BD67F0F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15BEA-D503-41BF-A115-F06C09E46D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72A2A-177B-47F8-B4B0-7E9D64B125E1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DFCFC-F320-4C01-9D1F-D2B1F7FDDD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BE5F3-010C-48B3-A125-1B61EE90CBF6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DA1F8-A932-4592-A460-8E0D55D3A3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838C4-3033-4D4F-83FE-5D5EB2E16C34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1FAEE-3EDF-4475-AC45-0A57E14617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923F37-CFB0-4AB5-9FDD-F47D93C9D4EC}" type="datetime1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C979D4-AC81-44E5-BF61-42C183C5C2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Pourcentages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4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11267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20 %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12291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25 %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13315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10 %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10 %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14339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10 %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 hausse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hausse de 32 %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1,10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1,20 = 1,32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10 %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10 %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baisse de 19 %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0,90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0,90 = 0,81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35 %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30 %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hausse de 75,5 %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1,35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1,30 = 1,755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30 %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baisse de 44 %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0,70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0,80 = 0,56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50 %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35 %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baisse de 2,5 %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1,50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0,65 = 0,975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Compléter les phrases par « hausse » ou « baisse » suivi d’un pourcentage. </a:t>
            </a:r>
            <a:b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/>
            </a:r>
            <a:br>
              <a:rPr lang="fr-FR" sz="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fr-FR" sz="5000" i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n-ea"/>
                <a:cs typeface="+mn-cs"/>
              </a:rPr>
              <a:t>L’usage de la calculatrice est autorisé.</a:t>
            </a:r>
            <a:endParaRPr lang="fr-FR" sz="5000" i="1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35 %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50 %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baisse de 2,5 %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0,65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1,50 = 0,975</a:t>
            </a:r>
            <a:endParaRPr lang="fr-FR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20 %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baisse de 4 %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0,80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1,20 = 0,96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25 %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garder le même résultat !</a:t>
            </a:r>
          </a:p>
        </p:txBody>
      </p:sp>
      <p:sp>
        <p:nvSpPr>
          <p:cNvPr id="4" name="Pensées 3"/>
          <p:cNvSpPr/>
          <p:nvPr/>
        </p:nvSpPr>
        <p:spPr>
          <a:xfrm>
            <a:off x="1116013" y="3573463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0,80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1,25 = 1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90805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10 %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10 %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5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3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baisse de 2,8 %</a:t>
            </a:r>
          </a:p>
        </p:txBody>
      </p:sp>
      <p:sp>
        <p:nvSpPr>
          <p:cNvPr id="4" name="Pensées 3"/>
          <p:cNvSpPr/>
          <p:nvPr/>
        </p:nvSpPr>
        <p:spPr>
          <a:xfrm>
            <a:off x="611188" y="4221163"/>
            <a:ext cx="7993062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0,90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0,90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 1,2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= 0,972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90805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  <a:p>
            <a:pPr algn="ctr"/>
            <a:endParaRPr lang="fr-FR" sz="5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3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hausse de 15,2 %</a:t>
            </a:r>
          </a:p>
        </p:txBody>
      </p:sp>
      <p:sp>
        <p:nvSpPr>
          <p:cNvPr id="4" name="Pensées 3"/>
          <p:cNvSpPr/>
          <p:nvPr/>
        </p:nvSpPr>
        <p:spPr>
          <a:xfrm>
            <a:off x="611188" y="4221163"/>
            <a:ext cx="7993062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1,20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1,20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 0,8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= 1,152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N°0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1628775"/>
            <a:ext cx="91440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 dirty="0">
                <a:latin typeface="Times New Roman" pitchFamily="18" charset="0"/>
                <a:cs typeface="Times New Roman" pitchFamily="18" charset="0"/>
              </a:rPr>
              <a:t>hausse de 10 %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 dirty="0">
                <a:latin typeface="Times New Roman" pitchFamily="18" charset="0"/>
                <a:cs typeface="Times New Roman" pitchFamily="18" charset="0"/>
              </a:rPr>
              <a:t>hausse de 10 %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latin typeface="Times New Roman" pitchFamily="18" charset="0"/>
                <a:cs typeface="Times New Roman" pitchFamily="18" charset="0"/>
              </a:rPr>
              <a:t>est équivalente à …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une hausse de 21 %</a:t>
            </a:r>
            <a:endParaRPr lang="fr-FR" sz="6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1116013" y="3932238"/>
            <a:ext cx="6911975" cy="1584325"/>
          </a:xfrm>
          <a:prstGeom prst="cloudCallout">
            <a:avLst>
              <a:gd name="adj1" fmla="val 9470"/>
              <a:gd name="adj2" fmla="val -72182"/>
            </a:avLst>
          </a:prstGeom>
          <a:solidFill>
            <a:srgbClr val="EEA84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1,10 </a:t>
            </a:r>
            <a:r>
              <a:rPr lang="fr-FR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 1,10 = 1,21</a:t>
            </a:r>
            <a:endParaRPr lang="fr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10 %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 hausse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6147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10 %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10 %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7171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35 %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30 %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8195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30 %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20 %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9219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50 %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35 %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10243" name="Titre 1"/>
          <p:cNvSpPr txBox="1">
            <a:spLocks/>
          </p:cNvSpPr>
          <p:nvPr/>
        </p:nvSpPr>
        <p:spPr bwMode="auto">
          <a:xfrm>
            <a:off x="0" y="1628775"/>
            <a:ext cx="9144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baisse de 35 %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suivie d’une </a:t>
            </a:r>
            <a:r>
              <a:rPr lang="fr-FR" sz="4800" b="1">
                <a:latin typeface="Times New Roman" pitchFamily="18" charset="0"/>
                <a:cs typeface="Times New Roman" pitchFamily="18" charset="0"/>
              </a:rPr>
              <a:t>hausse de 50 % </a:t>
            </a:r>
          </a:p>
          <a:p>
            <a:pPr algn="ctr"/>
            <a:r>
              <a:rPr lang="fr-FR" sz="4800">
                <a:latin typeface="Times New Roman" pitchFamily="18" charset="0"/>
                <a:cs typeface="Times New Roman" pitchFamily="18" charset="0"/>
              </a:rPr>
              <a:t>est équivalente à ...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526</Words>
  <Application>Microsoft Office PowerPoint</Application>
  <PresentationFormat>Affichage à l'écran (4:3)</PresentationFormat>
  <Paragraphs>173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Compléter les phrases par « hausse » ou « baisse » suivi d’un pourcentage.   L’usage de la calculatrice est autorisé.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SEM</cp:lastModifiedBy>
  <cp:revision>217</cp:revision>
  <dcterms:created xsi:type="dcterms:W3CDTF">2008-11-15T15:38:50Z</dcterms:created>
  <dcterms:modified xsi:type="dcterms:W3CDTF">2014-06-30T08:08:28Z</dcterms:modified>
</cp:coreProperties>
</file>