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>
  <p:sldMasterIdLst>
    <p:sldMasterId id="2147483780" r:id="rId1"/>
  </p:sldMasterIdLst>
  <p:notesMasterIdLst>
    <p:notesMasterId r:id="rId27"/>
  </p:notesMasterIdLst>
  <p:sldIdLst>
    <p:sldId id="358" r:id="rId2"/>
    <p:sldId id="257" r:id="rId3"/>
    <p:sldId id="344" r:id="rId4"/>
    <p:sldId id="381" r:id="rId5"/>
    <p:sldId id="382" r:id="rId6"/>
    <p:sldId id="383" r:id="rId7"/>
    <p:sldId id="384" r:id="rId8"/>
    <p:sldId id="385" r:id="rId9"/>
    <p:sldId id="386" r:id="rId10"/>
    <p:sldId id="387" r:id="rId11"/>
    <p:sldId id="388" r:id="rId12"/>
    <p:sldId id="389" r:id="rId13"/>
    <p:sldId id="390" r:id="rId14"/>
    <p:sldId id="401" r:id="rId15"/>
    <p:sldId id="391" r:id="rId16"/>
    <p:sldId id="392" r:id="rId17"/>
    <p:sldId id="393" r:id="rId18"/>
    <p:sldId id="394" r:id="rId19"/>
    <p:sldId id="395" r:id="rId20"/>
    <p:sldId id="396" r:id="rId21"/>
    <p:sldId id="397" r:id="rId22"/>
    <p:sldId id="398" r:id="rId23"/>
    <p:sldId id="399" r:id="rId24"/>
    <p:sldId id="400" r:id="rId25"/>
    <p:sldId id="355" r:id="rId26"/>
  </p:sldIdLst>
  <p:sldSz cx="9144000" cy="6858000" type="screen4x3"/>
  <p:notesSz cx="6858000" cy="9144000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CC"/>
    <a:srgbClr val="C008AA"/>
    <a:srgbClr val="FACD8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91" autoAdjust="0"/>
    <p:restoredTop sz="94706" autoAdjust="0"/>
  </p:normalViewPr>
  <p:slideViewPr>
    <p:cSldViewPr>
      <p:cViewPr varScale="1">
        <p:scale>
          <a:sx n="69" d="100"/>
          <a:sy n="69" d="100"/>
        </p:scale>
        <p:origin x="-858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AD55754C-E2FF-4274-BCFB-CE21D64FA077}" type="datetimeFigureOut">
              <a:rPr lang="fr-FR"/>
              <a:pPr>
                <a:defRPr/>
              </a:pPr>
              <a:t>12/09/2015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fr-FR" noProof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noProof="0" smtClean="0"/>
              <a:t>Cliquez pour modifier les styles du texte du masque</a:t>
            </a:r>
          </a:p>
          <a:p>
            <a:pPr lvl="1"/>
            <a:r>
              <a:rPr lang="fr-FR" noProof="0" smtClean="0"/>
              <a:t>Deuxième niveau</a:t>
            </a:r>
          </a:p>
          <a:p>
            <a:pPr lvl="2"/>
            <a:r>
              <a:rPr lang="fr-FR" noProof="0" smtClean="0"/>
              <a:t>Troisième niveau</a:t>
            </a:r>
          </a:p>
          <a:p>
            <a:pPr lvl="3"/>
            <a:r>
              <a:rPr lang="fr-FR" noProof="0" smtClean="0"/>
              <a:t>Quatrième niveau</a:t>
            </a:r>
          </a:p>
          <a:p>
            <a:pPr lvl="4"/>
            <a:r>
              <a:rPr lang="fr-FR" noProof="0" smtClean="0"/>
              <a:t>Cinquième niveau</a:t>
            </a:r>
            <a:endParaRPr lang="fr-FR" noProof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BD4A1CCD-C998-47B3-AB4B-AB4ECC53CFDB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5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smtClean="0"/>
          </a:p>
        </p:txBody>
      </p:sp>
      <p:sp>
        <p:nvSpPr>
          <p:cNvPr id="28676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4949D494-3221-4F9F-AA6E-8D4126525EAC}" type="slidenum">
              <a:rPr lang="fr-FR" smtClean="0"/>
              <a:pPr/>
              <a:t>0</a:t>
            </a:fld>
            <a:endParaRPr lang="fr-FR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9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DF94367-1951-46C8-8FEB-0522E33669E5}" type="slidenum">
              <a:rPr lang="fr-FR" smtClean="0"/>
              <a:pPr>
                <a:defRPr/>
              </a:pPr>
              <a:t>1</a:t>
            </a:fld>
            <a:endParaRPr lang="fr-FR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63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4A65227-AD1F-48C9-BF62-2F15F224CC81}" type="slidenum">
              <a:rPr lang="fr-FR" smtClean="0"/>
              <a:pPr>
                <a:defRPr/>
              </a:pPr>
              <a:t>2</a:t>
            </a:fld>
            <a:endParaRPr lang="fr-FR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4819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5779256-2019-4CBF-BD10-D00D6A6928D3}" type="slidenum">
              <a:rPr lang="fr-FR" smtClean="0"/>
              <a:pPr>
                <a:defRPr/>
              </a:pPr>
              <a:t>3</a:t>
            </a:fld>
            <a:endParaRPr lang="fr-FR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7891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6126B39-7722-4732-B6D2-91CBA6CE338C}" type="slidenum">
              <a:rPr lang="fr-FR" smtClean="0"/>
              <a:pPr>
                <a:defRPr/>
              </a:pPr>
              <a:t>4</a:t>
            </a:fld>
            <a:endParaRPr lang="fr-FR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987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E0FA876-A3B0-4717-8392-EED66599D890}" type="slidenum">
              <a:rPr lang="fr-FR" smtClean="0"/>
              <a:pPr>
                <a:defRPr/>
              </a:pPr>
              <a:t>13</a:t>
            </a:fld>
            <a:endParaRPr lang="fr-FR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4819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5779256-2019-4CBF-BD10-D00D6A6928D3}" type="slidenum">
              <a:rPr lang="fr-FR" smtClean="0"/>
              <a:pPr>
                <a:defRPr/>
              </a:pPr>
              <a:t>14</a:t>
            </a:fld>
            <a:endParaRPr lang="fr-FR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7891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6126B39-7722-4732-B6D2-91CBA6CE338C}" type="slidenum">
              <a:rPr lang="fr-FR" smtClean="0"/>
              <a:pPr>
                <a:defRPr/>
              </a:pPr>
              <a:t>15</a:t>
            </a:fld>
            <a:endParaRPr lang="fr-FR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3251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7B58294-646F-4F1A-9D83-170885FA32D9}" type="slidenum">
              <a:rPr lang="fr-FR" smtClean="0"/>
              <a:pPr>
                <a:defRPr/>
              </a:pPr>
              <a:t>24</a:t>
            </a:fld>
            <a:endParaRPr lang="fr-F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7A4D63-0016-4928-B46A-6B88792772A7}" type="datetime1">
              <a:rPr lang="fr-FR"/>
              <a:pPr>
                <a:defRPr/>
              </a:pPr>
              <a:t>12/09/2015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78827B-4FF6-422E-BF88-B397CD58E998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fade thruBlk="1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F1054D-B0B9-4179-9B59-D4431A00B914}" type="datetime1">
              <a:rPr lang="fr-FR"/>
              <a:pPr>
                <a:defRPr/>
              </a:pPr>
              <a:t>12/09/2015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9D9DD3-AE56-42F0-9D32-CFC79DEE9E45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fade thruBlk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2520DB-E0FD-4376-9F49-793053B20851}" type="datetime1">
              <a:rPr lang="fr-FR"/>
              <a:pPr>
                <a:defRPr/>
              </a:pPr>
              <a:t>12/09/2015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2EB05D-C0EF-43FF-9160-043A71AEB624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fade thruBlk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23707D-93F5-4691-B68B-98E639B2014E}" type="datetime1">
              <a:rPr lang="fr-FR"/>
              <a:pPr>
                <a:defRPr/>
              </a:pPr>
              <a:t>12/09/2015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00671A-349B-4226-9285-AA9640C13633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fade thruBlk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4258C0-5F82-4C8B-A913-C9B02EBB6AC0}" type="datetime1">
              <a:rPr lang="fr-FR"/>
              <a:pPr>
                <a:defRPr/>
              </a:pPr>
              <a:t>12/09/2015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FCBC2D-6FF8-46B8-B464-468FA8E4016C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fade thruBlk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8A7744-47DB-41C4-AE3E-46F581B38AB7}" type="datetime1">
              <a:rPr lang="fr-FR"/>
              <a:pPr>
                <a:defRPr/>
              </a:pPr>
              <a:t>12/09/2015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493954-8100-4A72-BA85-6ACBB1BE4029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fade thruBlk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4382A2-1304-4FF0-AB07-9C60BA133F10}" type="datetime1">
              <a:rPr lang="fr-FR"/>
              <a:pPr>
                <a:defRPr/>
              </a:pPr>
              <a:t>12/09/2015</a:t>
            </a:fld>
            <a:endParaRPr lang="fr-FR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9E824C-62EB-4EB5-94D6-FFA3C60FE8EF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fade thruBlk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181E88-B3B2-4431-8DAF-4D3110E3C07E}" type="datetime1">
              <a:rPr lang="fr-FR"/>
              <a:pPr>
                <a:defRPr/>
              </a:pPr>
              <a:t>12/09/2015</a:t>
            </a:fld>
            <a:endParaRPr lang="fr-FR"/>
          </a:p>
        </p:txBody>
      </p:sp>
      <p:sp>
        <p:nvSpPr>
          <p:cNvPr id="4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282C22-D961-4E6A-9F6B-6ACFD89ACFA3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fade thruBlk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B83048-D1D0-4190-A815-689BE401AF5B}" type="datetime1">
              <a:rPr lang="fr-FR"/>
              <a:pPr>
                <a:defRPr/>
              </a:pPr>
              <a:t>12/09/2015</a:t>
            </a:fld>
            <a:endParaRPr lang="fr-FR"/>
          </a:p>
        </p:txBody>
      </p:sp>
      <p:sp>
        <p:nvSpPr>
          <p:cNvPr id="3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EB7CD3-7E62-48E9-9411-F902A06FD593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fade thruBlk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A78823-0EDF-47FA-B84C-2E3910A172E3}" type="datetime1">
              <a:rPr lang="fr-FR"/>
              <a:pPr>
                <a:defRPr/>
              </a:pPr>
              <a:t>12/09/2015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E637AA-4617-45E4-8FB1-B90F1C315B5B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fade thruBlk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DDFD85-5AB3-421B-97B5-1EB29AC90362}" type="datetime1">
              <a:rPr lang="fr-FR"/>
              <a:pPr>
                <a:defRPr/>
              </a:pPr>
              <a:t>12/09/2015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EBE12B-DAE9-416B-A1D8-303C33461287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fade thruBlk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40000"/>
            <a:lumOff val="60000"/>
            <a:alpha val="3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Espace réservé du titre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 style du titre</a:t>
            </a:r>
          </a:p>
        </p:txBody>
      </p:sp>
      <p:sp>
        <p:nvSpPr>
          <p:cNvPr id="1027" name="Espace réservé du texte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4409D1F-EB49-4B54-B49A-615250A204AF}" type="datetime1">
              <a:rPr lang="fr-FR"/>
              <a:pPr>
                <a:defRPr/>
              </a:pPr>
              <a:t>12/09/2015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6EAE273-FA65-4CE4-A628-4D3C076B0A29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ransition>
    <p:fade thruBlk="1"/>
  </p:transition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1"/>
          <p:cNvSpPr txBox="1">
            <a:spLocks/>
          </p:cNvSpPr>
          <p:nvPr/>
        </p:nvSpPr>
        <p:spPr bwMode="auto">
          <a:xfrm>
            <a:off x="0" y="4032250"/>
            <a:ext cx="9144000" cy="1341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fr-FR" sz="2400" dirty="0">
                <a:latin typeface="Arial" pitchFamily="34" charset="0"/>
                <a:ea typeface="+mj-ea"/>
                <a:cs typeface="Arial" pitchFamily="34" charset="0"/>
              </a:rPr>
              <a:t>Calcul mental et automatismes – IREM de Clermont-Ferrand</a:t>
            </a:r>
          </a:p>
        </p:txBody>
      </p:sp>
      <p:sp>
        <p:nvSpPr>
          <p:cNvPr id="4" name="Rectangle à coins arrondis 3"/>
          <p:cNvSpPr/>
          <p:nvPr/>
        </p:nvSpPr>
        <p:spPr>
          <a:xfrm>
            <a:off x="323528" y="1628775"/>
            <a:ext cx="8460000" cy="2160588"/>
          </a:xfrm>
          <a:prstGeom prst="roundRect">
            <a:avLst/>
          </a:prstGeom>
          <a:solidFill>
            <a:schemeClr val="bg1">
              <a:lumMod val="65000"/>
              <a:alpha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0000"/>
              </a:srgbClr>
            </a:outerShdw>
            <a:softEdge rad="12700"/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sz="6600" b="1" cap="small" dirty="0" smtClean="0">
                <a:solidFill>
                  <a:schemeClr val="accent6">
                    <a:lumMod val="75000"/>
                    <a:lumOff val="25000"/>
                  </a:schemeClr>
                </a:solidFill>
                <a:latin typeface="Georgia" pitchFamily="18" charset="0"/>
                <a:cs typeface="Arial" pitchFamily="34" charset="0"/>
              </a:rPr>
              <a:t>Calcul </a:t>
            </a:r>
            <a:r>
              <a:rPr lang="fr-FR" sz="6600" b="1" cap="small" dirty="0" smtClean="0">
                <a:solidFill>
                  <a:schemeClr val="accent6">
                    <a:lumMod val="75000"/>
                    <a:lumOff val="25000"/>
                  </a:schemeClr>
                </a:solidFill>
                <a:latin typeface="Georgia" pitchFamily="18" charset="0"/>
                <a:cs typeface="Arial" pitchFamily="34" charset="0"/>
              </a:rPr>
              <a:t>numérique</a:t>
            </a:r>
          </a:p>
          <a:p>
            <a:pPr algn="ctr">
              <a:defRPr/>
            </a:pPr>
            <a:r>
              <a:rPr lang="fr-FR" sz="6600" b="1" cap="small" dirty="0" smtClean="0">
                <a:solidFill>
                  <a:schemeClr val="accent6">
                    <a:lumMod val="75000"/>
                    <a:lumOff val="25000"/>
                  </a:schemeClr>
                </a:solidFill>
                <a:latin typeface="Georgia" pitchFamily="18" charset="0"/>
                <a:cs typeface="Arial" pitchFamily="34" charset="0"/>
              </a:rPr>
              <a:t>Série 2</a:t>
            </a:r>
            <a:endParaRPr lang="fr-FR" dirty="0">
              <a:solidFill>
                <a:schemeClr val="accent6">
                  <a:lumMod val="75000"/>
                  <a:lumOff val="25000"/>
                </a:schemeClr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68413"/>
          </a:xfrm>
        </p:spPr>
        <p:txBody>
          <a:bodyPr/>
          <a:lstStyle/>
          <a:p>
            <a:pPr eaLnBrk="1" hangingPunct="1"/>
            <a:r>
              <a:rPr lang="fr-FR" sz="6600" b="1" dirty="0" smtClean="0">
                <a:latin typeface="Times New Roman" pitchFamily="18" charset="0"/>
                <a:cs typeface="Times New Roman" pitchFamily="18" charset="0"/>
              </a:rPr>
              <a:t>N°7</a:t>
            </a:r>
            <a:endParaRPr lang="fr-FR" sz="66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963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pic>
        <p:nvPicPr>
          <p:cNvPr id="69633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95736" y="2636912"/>
            <a:ext cx="4238625" cy="1676400"/>
          </a:xfrm>
          <a:prstGeom prst="rect">
            <a:avLst/>
          </a:prstGeom>
          <a:noFill/>
        </p:spPr>
      </p:pic>
      <p:sp>
        <p:nvSpPr>
          <p:cNvPr id="69635" name="Rectangle 3"/>
          <p:cNvSpPr>
            <a:spLocks noChangeArrowheads="1"/>
          </p:cNvSpPr>
          <p:nvPr/>
        </p:nvSpPr>
        <p:spPr bwMode="auto">
          <a:xfrm>
            <a:off x="0" y="21336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68413"/>
          </a:xfrm>
        </p:spPr>
        <p:txBody>
          <a:bodyPr/>
          <a:lstStyle/>
          <a:p>
            <a:pPr eaLnBrk="1" hangingPunct="1"/>
            <a:r>
              <a:rPr lang="fr-FR" sz="6600" b="1" dirty="0" smtClean="0">
                <a:latin typeface="Times New Roman" pitchFamily="18" charset="0"/>
                <a:cs typeface="Times New Roman" pitchFamily="18" charset="0"/>
              </a:rPr>
              <a:t>N°8</a:t>
            </a:r>
            <a:endParaRPr lang="fr-FR" sz="66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861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pic>
        <p:nvPicPr>
          <p:cNvPr id="68609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629700" y="1700808"/>
            <a:ext cx="1806396" cy="4608512"/>
          </a:xfrm>
          <a:prstGeom prst="rect">
            <a:avLst/>
          </a:prstGeom>
          <a:noFill/>
        </p:spPr>
      </p:pic>
      <p:sp>
        <p:nvSpPr>
          <p:cNvPr id="68611" name="Rectangle 3"/>
          <p:cNvSpPr>
            <a:spLocks noChangeArrowheads="1"/>
          </p:cNvSpPr>
          <p:nvPr/>
        </p:nvSpPr>
        <p:spPr bwMode="auto">
          <a:xfrm>
            <a:off x="0" y="543877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68413"/>
          </a:xfrm>
        </p:spPr>
        <p:txBody>
          <a:bodyPr/>
          <a:lstStyle/>
          <a:p>
            <a:pPr eaLnBrk="1" hangingPunct="1"/>
            <a:r>
              <a:rPr lang="fr-FR" sz="6600" b="1" dirty="0" smtClean="0">
                <a:latin typeface="Times New Roman" pitchFamily="18" charset="0"/>
                <a:cs typeface="Times New Roman" pitchFamily="18" charset="0"/>
              </a:rPr>
              <a:t>N°9</a:t>
            </a:r>
            <a:endParaRPr lang="fr-FR" sz="66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62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6627" name="Rectangle 3"/>
          <p:cNvSpPr>
            <a:spLocks noChangeArrowheads="1"/>
          </p:cNvSpPr>
          <p:nvPr/>
        </p:nvSpPr>
        <p:spPr bwMode="auto">
          <a:xfrm>
            <a:off x="0" y="2095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732756" y="2708920"/>
            <a:ext cx="5143500" cy="1638300"/>
          </a:xfrm>
          <a:prstGeom prst="rect">
            <a:avLst/>
          </a:prstGeom>
          <a:noFill/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68413"/>
          </a:xfrm>
        </p:spPr>
        <p:txBody>
          <a:bodyPr/>
          <a:lstStyle/>
          <a:p>
            <a:pPr eaLnBrk="1" hangingPunct="1"/>
            <a:r>
              <a:rPr lang="fr-FR" sz="6600" b="1" dirty="0" smtClean="0">
                <a:latin typeface="Times New Roman" pitchFamily="18" charset="0"/>
                <a:cs typeface="Times New Roman" pitchFamily="18" charset="0"/>
              </a:rPr>
              <a:t>N°10</a:t>
            </a:r>
            <a:endParaRPr lang="fr-FR" sz="66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656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66563" name="Rectangle 3"/>
          <p:cNvSpPr>
            <a:spLocks noChangeArrowheads="1"/>
          </p:cNvSpPr>
          <p:nvPr/>
        </p:nvSpPr>
        <p:spPr bwMode="auto">
          <a:xfrm>
            <a:off x="0" y="13239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6565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66566" name="Rectangle 6"/>
          <p:cNvSpPr>
            <a:spLocks noChangeArrowheads="1"/>
          </p:cNvSpPr>
          <p:nvPr/>
        </p:nvSpPr>
        <p:spPr bwMode="auto">
          <a:xfrm>
            <a:off x="0" y="3238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6568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66569" name="Rectangle 9"/>
          <p:cNvSpPr>
            <a:spLocks noChangeArrowheads="1"/>
          </p:cNvSpPr>
          <p:nvPr/>
        </p:nvSpPr>
        <p:spPr bwMode="auto">
          <a:xfrm>
            <a:off x="0" y="28956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6571" name="Rectangle 1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66572" name="Rectangle 12"/>
          <p:cNvSpPr>
            <a:spLocks noChangeArrowheads="1"/>
          </p:cNvSpPr>
          <p:nvPr/>
        </p:nvSpPr>
        <p:spPr bwMode="auto">
          <a:xfrm>
            <a:off x="0" y="25431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6574" name="Rectangle 1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pic>
        <p:nvPicPr>
          <p:cNvPr id="66573" name="Picture 13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51520" y="2708920"/>
            <a:ext cx="8725675" cy="1440160"/>
          </a:xfrm>
          <a:prstGeom prst="rect">
            <a:avLst/>
          </a:prstGeom>
          <a:noFill/>
        </p:spPr>
      </p:pic>
      <p:sp>
        <p:nvSpPr>
          <p:cNvPr id="66575" name="Rectangle 15"/>
          <p:cNvSpPr>
            <a:spLocks noChangeArrowheads="1"/>
          </p:cNvSpPr>
          <p:nvPr/>
        </p:nvSpPr>
        <p:spPr bwMode="auto">
          <a:xfrm>
            <a:off x="0" y="14287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6577" name="Rectangle 1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66578" name="Rectangle 18"/>
          <p:cNvSpPr>
            <a:spLocks noChangeArrowheads="1"/>
          </p:cNvSpPr>
          <p:nvPr/>
        </p:nvSpPr>
        <p:spPr bwMode="auto">
          <a:xfrm>
            <a:off x="0" y="14287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2714625"/>
            <a:ext cx="9144000" cy="1143000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sz="8000" cap="small" dirty="0" smtClean="0">
                <a:solidFill>
                  <a:schemeClr val="accent5"/>
                </a:solidFill>
                <a:latin typeface="Georgia" pitchFamily="18" charset="0"/>
                <a:cs typeface="Arial" pitchFamily="34" charset="0"/>
              </a:rPr>
              <a:t>Correction</a:t>
            </a:r>
            <a:endParaRPr lang="fr-FR" sz="8000" cap="small" dirty="0">
              <a:solidFill>
                <a:schemeClr val="accent5"/>
              </a:solidFill>
              <a:latin typeface="Georgia" pitchFamily="18" charset="0"/>
              <a:cs typeface="Arial" pitchFamily="34" charset="0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68413"/>
          </a:xfrm>
        </p:spPr>
        <p:txBody>
          <a:bodyPr/>
          <a:lstStyle/>
          <a:p>
            <a:pPr eaLnBrk="1" hangingPunct="1"/>
            <a:r>
              <a:rPr lang="fr-FR" sz="6600" b="1" dirty="0" smtClean="0">
                <a:latin typeface="Times New Roman" pitchFamily="18" charset="0"/>
                <a:cs typeface="Times New Roman" pitchFamily="18" charset="0"/>
              </a:rPr>
              <a:t>N°1</a:t>
            </a:r>
            <a:endParaRPr lang="fr-FR" sz="66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891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38915" name="Rectangle 3"/>
          <p:cNvSpPr>
            <a:spLocks noChangeArrowheads="1"/>
          </p:cNvSpPr>
          <p:nvPr/>
        </p:nvSpPr>
        <p:spPr bwMode="auto">
          <a:xfrm>
            <a:off x="0" y="13620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686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36867" name="Rectangle 3"/>
          <p:cNvSpPr>
            <a:spLocks noChangeArrowheads="1"/>
          </p:cNvSpPr>
          <p:nvPr/>
        </p:nvSpPr>
        <p:spPr bwMode="auto">
          <a:xfrm>
            <a:off x="0" y="13620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9" name="Picture 1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4715" y="2276872"/>
            <a:ext cx="9003789" cy="1440000"/>
          </a:xfrm>
          <a:prstGeom prst="rect">
            <a:avLst/>
          </a:prstGeom>
          <a:noFill/>
        </p:spPr>
      </p:pic>
      <p:sp>
        <p:nvSpPr>
          <p:cNvPr id="8601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pic>
        <p:nvPicPr>
          <p:cNvPr id="86017" name="Picture 1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03848" y="3429000"/>
            <a:ext cx="2478993" cy="1440000"/>
          </a:xfrm>
          <a:prstGeom prst="rect">
            <a:avLst/>
          </a:prstGeom>
          <a:noFill/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8601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68413"/>
          </a:xfrm>
        </p:spPr>
        <p:txBody>
          <a:bodyPr/>
          <a:lstStyle/>
          <a:p>
            <a:pPr eaLnBrk="1" hangingPunct="1"/>
            <a:r>
              <a:rPr lang="fr-FR" sz="6600" b="1" dirty="0" smtClean="0">
                <a:latin typeface="Times New Roman" pitchFamily="18" charset="0"/>
                <a:cs typeface="Times New Roman" pitchFamily="18" charset="0"/>
              </a:rPr>
              <a:t>N°2</a:t>
            </a:r>
            <a:endParaRPr lang="fr-FR" sz="66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277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32771" name="Rectangle 3"/>
          <p:cNvSpPr>
            <a:spLocks noChangeArrowheads="1"/>
          </p:cNvSpPr>
          <p:nvPr/>
        </p:nvSpPr>
        <p:spPr bwMode="auto">
          <a:xfrm>
            <a:off x="0" y="21050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397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pic>
        <p:nvPicPr>
          <p:cNvPr id="8" name="Picture 1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547664" y="1916832"/>
            <a:ext cx="2924175" cy="3086100"/>
          </a:xfrm>
          <a:prstGeom prst="rect">
            <a:avLst/>
          </a:prstGeom>
          <a:noFill/>
        </p:spPr>
      </p:pic>
      <p:sp>
        <p:nvSpPr>
          <p:cNvPr id="1229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pic>
        <p:nvPicPr>
          <p:cNvPr id="11" name="Picture 1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819228" y="1916832"/>
            <a:ext cx="2705100" cy="3086100"/>
          </a:xfrm>
          <a:prstGeom prst="rect">
            <a:avLst/>
          </a:prstGeom>
          <a:noFill/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67544" y="2492896"/>
            <a:ext cx="5693021" cy="1800000"/>
          </a:xfrm>
          <a:prstGeom prst="rect">
            <a:avLst/>
          </a:prstGeom>
          <a:noFill/>
        </p:spPr>
      </p:pic>
      <p:sp>
        <p:nvSpPr>
          <p:cNvPr id="5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68413"/>
          </a:xfrm>
        </p:spPr>
        <p:txBody>
          <a:bodyPr/>
          <a:lstStyle/>
          <a:p>
            <a:pPr eaLnBrk="1" hangingPunct="1"/>
            <a:r>
              <a:rPr lang="fr-FR" sz="6600" b="1" dirty="0" smtClean="0">
                <a:latin typeface="Times New Roman" pitchFamily="18" charset="0"/>
                <a:cs typeface="Times New Roman" pitchFamily="18" charset="0"/>
              </a:rPr>
              <a:t>N°3</a:t>
            </a:r>
            <a:endParaRPr lang="fr-FR" sz="66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192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pic>
        <p:nvPicPr>
          <p:cNvPr id="81921" name="Picture 1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495570" y="2492896"/>
            <a:ext cx="2108878" cy="1800000"/>
          </a:xfrm>
          <a:prstGeom prst="rect">
            <a:avLst/>
          </a:prstGeom>
          <a:noFill/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81921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68413"/>
          </a:xfrm>
        </p:spPr>
        <p:txBody>
          <a:bodyPr/>
          <a:lstStyle/>
          <a:p>
            <a:pPr eaLnBrk="1" hangingPunct="1"/>
            <a:r>
              <a:rPr lang="fr-FR" sz="6600" b="1" dirty="0" smtClean="0">
                <a:latin typeface="Times New Roman" pitchFamily="18" charset="0"/>
                <a:cs typeface="Times New Roman" pitchFamily="18" charset="0"/>
              </a:rPr>
              <a:t>N°4</a:t>
            </a:r>
            <a:endParaRPr lang="fr-FR" sz="66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065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pic>
        <p:nvPicPr>
          <p:cNvPr id="70657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816596" y="1844824"/>
            <a:ext cx="3619500" cy="3086100"/>
          </a:xfrm>
          <a:prstGeom prst="rect">
            <a:avLst/>
          </a:prstGeom>
          <a:noFill/>
        </p:spPr>
      </p:pic>
      <p:sp>
        <p:nvSpPr>
          <p:cNvPr id="70659" name="Rectangle 3"/>
          <p:cNvSpPr>
            <a:spLocks noChangeArrowheads="1"/>
          </p:cNvSpPr>
          <p:nvPr/>
        </p:nvSpPr>
        <p:spPr bwMode="auto">
          <a:xfrm>
            <a:off x="0" y="35433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089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pic>
        <p:nvPicPr>
          <p:cNvPr id="80897" name="Picture 1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652120" y="2636912"/>
            <a:ext cx="2000250" cy="1714500"/>
          </a:xfrm>
          <a:prstGeom prst="rect">
            <a:avLst/>
          </a:prstGeom>
          <a:noFill/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8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8089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68413"/>
          </a:xfrm>
        </p:spPr>
        <p:txBody>
          <a:bodyPr/>
          <a:lstStyle/>
          <a:p>
            <a:pPr eaLnBrk="1" hangingPunct="1"/>
            <a:r>
              <a:rPr lang="fr-FR" sz="6600" b="1" dirty="0" smtClean="0">
                <a:latin typeface="Times New Roman" pitchFamily="18" charset="0"/>
                <a:cs typeface="Times New Roman" pitchFamily="18" charset="0"/>
              </a:rPr>
              <a:t>N°5</a:t>
            </a:r>
            <a:endParaRPr lang="fr-FR" sz="66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72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30723" name="Rectangle 3"/>
          <p:cNvSpPr>
            <a:spLocks noChangeArrowheads="1"/>
          </p:cNvSpPr>
          <p:nvPr/>
        </p:nvSpPr>
        <p:spPr bwMode="auto">
          <a:xfrm>
            <a:off x="0" y="24193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95536" y="2564904"/>
            <a:ext cx="4849516" cy="1800000"/>
          </a:xfrm>
          <a:prstGeom prst="rect">
            <a:avLst/>
          </a:prstGeom>
          <a:noFill/>
        </p:spPr>
      </p:pic>
      <p:sp>
        <p:nvSpPr>
          <p:cNvPr id="7987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pic>
        <p:nvPicPr>
          <p:cNvPr id="79873" name="Picture 1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569988" y="2565104"/>
            <a:ext cx="3250484" cy="1800000"/>
          </a:xfrm>
          <a:prstGeom prst="rect">
            <a:avLst/>
          </a:prstGeom>
          <a:noFill/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7987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sz="6600" dirty="0" smtClean="0">
                <a:solidFill>
                  <a:schemeClr val="accent6">
                    <a:lumMod val="75000"/>
                    <a:lumOff val="25000"/>
                  </a:schemeClr>
                </a:solidFill>
                <a:latin typeface="Georgia" pitchFamily="18" charset="0"/>
                <a:cs typeface="Arial" pitchFamily="34" charset="0"/>
              </a:rPr>
              <a:t>Calculer et donner le résultat sous la forme la plus simple possible.</a:t>
            </a:r>
            <a:endParaRPr lang="fr-FR" sz="6600" dirty="0">
              <a:solidFill>
                <a:schemeClr val="accent6">
                  <a:lumMod val="75000"/>
                  <a:lumOff val="25000"/>
                </a:schemeClr>
              </a:solidFill>
              <a:latin typeface="Georgia" pitchFamily="18" charset="0"/>
              <a:cs typeface="Arial" pitchFamily="34" charset="0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68413"/>
          </a:xfrm>
        </p:spPr>
        <p:txBody>
          <a:bodyPr/>
          <a:lstStyle/>
          <a:p>
            <a:pPr eaLnBrk="1" hangingPunct="1"/>
            <a:r>
              <a:rPr lang="fr-FR" sz="6600" b="1" dirty="0" smtClean="0">
                <a:latin typeface="Times New Roman" pitchFamily="18" charset="0"/>
                <a:cs typeface="Times New Roman" pitchFamily="18" charset="0"/>
              </a:rPr>
              <a:t>N°6</a:t>
            </a:r>
            <a:endParaRPr lang="fr-FR" sz="66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758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pic>
        <p:nvPicPr>
          <p:cNvPr id="67585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83568" y="1628800"/>
            <a:ext cx="4552950" cy="3076575"/>
          </a:xfrm>
          <a:prstGeom prst="rect">
            <a:avLst/>
          </a:prstGeom>
          <a:noFill/>
        </p:spPr>
      </p:pic>
      <p:sp>
        <p:nvSpPr>
          <p:cNvPr id="67587" name="Rectangle 3"/>
          <p:cNvSpPr>
            <a:spLocks noChangeArrowheads="1"/>
          </p:cNvSpPr>
          <p:nvPr/>
        </p:nvSpPr>
        <p:spPr bwMode="auto">
          <a:xfrm>
            <a:off x="0" y="353377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885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pic>
        <p:nvPicPr>
          <p:cNvPr id="78849" name="Picture 1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652839" y="2510780"/>
            <a:ext cx="3095625" cy="1638300"/>
          </a:xfrm>
          <a:prstGeom prst="rect">
            <a:avLst/>
          </a:prstGeom>
          <a:noFill/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78849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68413"/>
          </a:xfrm>
        </p:spPr>
        <p:txBody>
          <a:bodyPr/>
          <a:lstStyle/>
          <a:p>
            <a:pPr eaLnBrk="1" hangingPunct="1"/>
            <a:r>
              <a:rPr lang="fr-FR" sz="6600" b="1" dirty="0" smtClean="0">
                <a:latin typeface="Times New Roman" pitchFamily="18" charset="0"/>
                <a:cs typeface="Times New Roman" pitchFamily="18" charset="0"/>
              </a:rPr>
              <a:t>N°7</a:t>
            </a:r>
            <a:endParaRPr lang="fr-FR" sz="66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963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pic>
        <p:nvPicPr>
          <p:cNvPr id="69633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64879" y="2780928"/>
            <a:ext cx="4551137" cy="1800000"/>
          </a:xfrm>
          <a:prstGeom prst="rect">
            <a:avLst/>
          </a:prstGeom>
          <a:noFill/>
        </p:spPr>
      </p:pic>
      <p:sp>
        <p:nvSpPr>
          <p:cNvPr id="69635" name="Rectangle 3"/>
          <p:cNvSpPr>
            <a:spLocks noChangeArrowheads="1"/>
          </p:cNvSpPr>
          <p:nvPr/>
        </p:nvSpPr>
        <p:spPr bwMode="auto">
          <a:xfrm>
            <a:off x="0" y="21336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782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7782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pic>
        <p:nvPicPr>
          <p:cNvPr id="77827" name="Picture 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981166" y="2780928"/>
            <a:ext cx="3839306" cy="1800000"/>
          </a:xfrm>
          <a:prstGeom prst="rect">
            <a:avLst/>
          </a:prstGeom>
          <a:noFill/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7782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68413"/>
          </a:xfrm>
        </p:spPr>
        <p:txBody>
          <a:bodyPr/>
          <a:lstStyle/>
          <a:p>
            <a:pPr eaLnBrk="1" hangingPunct="1"/>
            <a:r>
              <a:rPr lang="fr-FR" sz="6600" b="1" dirty="0" smtClean="0">
                <a:latin typeface="Times New Roman" pitchFamily="18" charset="0"/>
                <a:cs typeface="Times New Roman" pitchFamily="18" charset="0"/>
              </a:rPr>
              <a:t>N°8</a:t>
            </a:r>
            <a:endParaRPr lang="fr-FR" sz="66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861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pic>
        <p:nvPicPr>
          <p:cNvPr id="68609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555776" y="1340768"/>
            <a:ext cx="1806396" cy="4608512"/>
          </a:xfrm>
          <a:prstGeom prst="rect">
            <a:avLst/>
          </a:prstGeom>
          <a:noFill/>
        </p:spPr>
      </p:pic>
      <p:sp>
        <p:nvSpPr>
          <p:cNvPr id="68611" name="Rectangle 3"/>
          <p:cNvSpPr>
            <a:spLocks noChangeArrowheads="1"/>
          </p:cNvSpPr>
          <p:nvPr/>
        </p:nvSpPr>
        <p:spPr bwMode="auto">
          <a:xfrm>
            <a:off x="0" y="543877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680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pic>
        <p:nvPicPr>
          <p:cNvPr id="76801" name="Picture 1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716016" y="2060848"/>
            <a:ext cx="1885950" cy="2895600"/>
          </a:xfrm>
          <a:prstGeom prst="rect">
            <a:avLst/>
          </a:prstGeom>
          <a:noFill/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76801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68413"/>
          </a:xfrm>
        </p:spPr>
        <p:txBody>
          <a:bodyPr/>
          <a:lstStyle/>
          <a:p>
            <a:pPr eaLnBrk="1" hangingPunct="1"/>
            <a:r>
              <a:rPr lang="fr-FR" sz="6600" b="1" dirty="0" smtClean="0">
                <a:latin typeface="Times New Roman" pitchFamily="18" charset="0"/>
                <a:cs typeface="Times New Roman" pitchFamily="18" charset="0"/>
              </a:rPr>
              <a:t>N°9</a:t>
            </a:r>
            <a:endParaRPr lang="fr-FR" sz="66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62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6627" name="Rectangle 3"/>
          <p:cNvSpPr>
            <a:spLocks noChangeArrowheads="1"/>
          </p:cNvSpPr>
          <p:nvPr/>
        </p:nvSpPr>
        <p:spPr bwMode="auto">
          <a:xfrm>
            <a:off x="0" y="2095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79512" y="2060848"/>
            <a:ext cx="5651162" cy="1800000"/>
          </a:xfrm>
          <a:prstGeom prst="rect">
            <a:avLst/>
          </a:prstGeom>
          <a:noFill/>
        </p:spPr>
      </p:pic>
      <p:sp>
        <p:nvSpPr>
          <p:cNvPr id="7577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75780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pic>
        <p:nvPicPr>
          <p:cNvPr id="75779" name="Picture 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048692" y="2060848"/>
            <a:ext cx="2843788" cy="1800000"/>
          </a:xfrm>
          <a:prstGeom prst="rect">
            <a:avLst/>
          </a:prstGeom>
          <a:noFill/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75779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68413"/>
          </a:xfrm>
        </p:spPr>
        <p:txBody>
          <a:bodyPr/>
          <a:lstStyle/>
          <a:p>
            <a:pPr eaLnBrk="1" hangingPunct="1"/>
            <a:r>
              <a:rPr lang="fr-FR" sz="6600" b="1" dirty="0" smtClean="0">
                <a:latin typeface="Times New Roman" pitchFamily="18" charset="0"/>
                <a:cs typeface="Times New Roman" pitchFamily="18" charset="0"/>
              </a:rPr>
              <a:t>N°10</a:t>
            </a:r>
            <a:endParaRPr lang="fr-FR" sz="66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656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66563" name="Rectangle 3"/>
          <p:cNvSpPr>
            <a:spLocks noChangeArrowheads="1"/>
          </p:cNvSpPr>
          <p:nvPr/>
        </p:nvSpPr>
        <p:spPr bwMode="auto">
          <a:xfrm>
            <a:off x="0" y="13239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6565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66566" name="Rectangle 6"/>
          <p:cNvSpPr>
            <a:spLocks noChangeArrowheads="1"/>
          </p:cNvSpPr>
          <p:nvPr/>
        </p:nvSpPr>
        <p:spPr bwMode="auto">
          <a:xfrm>
            <a:off x="0" y="3238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6568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66569" name="Rectangle 9"/>
          <p:cNvSpPr>
            <a:spLocks noChangeArrowheads="1"/>
          </p:cNvSpPr>
          <p:nvPr/>
        </p:nvSpPr>
        <p:spPr bwMode="auto">
          <a:xfrm>
            <a:off x="0" y="28956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6571" name="Rectangle 1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66572" name="Rectangle 12"/>
          <p:cNvSpPr>
            <a:spLocks noChangeArrowheads="1"/>
          </p:cNvSpPr>
          <p:nvPr/>
        </p:nvSpPr>
        <p:spPr bwMode="auto">
          <a:xfrm>
            <a:off x="0" y="25431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6574" name="Rectangle 1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pic>
        <p:nvPicPr>
          <p:cNvPr id="66573" name="Picture 13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51520" y="1916832"/>
            <a:ext cx="8725675" cy="1440160"/>
          </a:xfrm>
          <a:prstGeom prst="rect">
            <a:avLst/>
          </a:prstGeom>
          <a:noFill/>
        </p:spPr>
      </p:pic>
      <p:sp>
        <p:nvSpPr>
          <p:cNvPr id="66575" name="Rectangle 15"/>
          <p:cNvSpPr>
            <a:spLocks noChangeArrowheads="1"/>
          </p:cNvSpPr>
          <p:nvPr/>
        </p:nvSpPr>
        <p:spPr bwMode="auto">
          <a:xfrm>
            <a:off x="0" y="14287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6577" name="Rectangle 1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66578" name="Rectangle 18"/>
          <p:cNvSpPr>
            <a:spLocks noChangeArrowheads="1"/>
          </p:cNvSpPr>
          <p:nvPr/>
        </p:nvSpPr>
        <p:spPr bwMode="auto">
          <a:xfrm>
            <a:off x="0" y="14287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475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7475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pic>
        <p:nvPicPr>
          <p:cNvPr id="74755" name="Picture 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267744" y="3429000"/>
            <a:ext cx="4262967" cy="1440000"/>
          </a:xfrm>
          <a:prstGeom prst="rect">
            <a:avLst/>
          </a:prstGeom>
          <a:noFill/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7475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2714625"/>
            <a:ext cx="9144000" cy="1143000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sz="8000" cap="small" dirty="0" smtClean="0">
                <a:solidFill>
                  <a:schemeClr val="accent5"/>
                </a:solidFill>
                <a:latin typeface="Georgia" pitchFamily="18" charset="0"/>
                <a:cs typeface="Arial" pitchFamily="34" charset="0"/>
              </a:rPr>
              <a:t>FIN</a:t>
            </a:r>
            <a:endParaRPr lang="fr-FR" sz="8000" cap="small" dirty="0">
              <a:solidFill>
                <a:schemeClr val="accent5"/>
              </a:solidFill>
              <a:latin typeface="Georgia" pitchFamily="18" charset="0"/>
              <a:cs typeface="Arial" pitchFamily="34" charset="0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68413"/>
          </a:xfrm>
        </p:spPr>
        <p:txBody>
          <a:bodyPr/>
          <a:lstStyle/>
          <a:p>
            <a:pPr eaLnBrk="1" hangingPunct="1"/>
            <a:r>
              <a:rPr lang="fr-FR" sz="6600" b="1" dirty="0" smtClean="0">
                <a:latin typeface="Times New Roman" pitchFamily="18" charset="0"/>
                <a:cs typeface="Times New Roman" pitchFamily="18" charset="0"/>
              </a:rPr>
              <a:t>N°0</a:t>
            </a:r>
          </a:p>
        </p:txBody>
      </p:sp>
      <p:sp>
        <p:nvSpPr>
          <p:cNvPr id="2662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6627" name="Rectangle 3"/>
          <p:cNvSpPr>
            <a:spLocks noChangeArrowheads="1"/>
          </p:cNvSpPr>
          <p:nvPr/>
        </p:nvSpPr>
        <p:spPr bwMode="auto">
          <a:xfrm>
            <a:off x="0" y="20955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6629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6630" name="Rectangle 6"/>
          <p:cNvSpPr>
            <a:spLocks noChangeArrowheads="1"/>
          </p:cNvSpPr>
          <p:nvPr/>
        </p:nvSpPr>
        <p:spPr bwMode="auto">
          <a:xfrm>
            <a:off x="0" y="21336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1" name="Picture 4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522435" y="1608584"/>
            <a:ext cx="6289771" cy="1800000"/>
          </a:xfrm>
          <a:prstGeom prst="rect">
            <a:avLst/>
          </a:prstGeom>
          <a:noFill/>
        </p:spPr>
      </p:pic>
      <p:sp>
        <p:nvSpPr>
          <p:cNvPr id="26632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5632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5632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pic>
        <p:nvPicPr>
          <p:cNvPr id="56323" name="Picture 3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803547" y="3140968"/>
            <a:ext cx="2840461" cy="1800000"/>
          </a:xfrm>
          <a:prstGeom prst="rect">
            <a:avLst/>
          </a:prstGeom>
          <a:noFill/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5632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68413"/>
          </a:xfrm>
        </p:spPr>
        <p:txBody>
          <a:bodyPr/>
          <a:lstStyle/>
          <a:p>
            <a:pPr eaLnBrk="1" hangingPunct="1"/>
            <a:r>
              <a:rPr lang="fr-FR" sz="6600" b="1" dirty="0" smtClean="0">
                <a:latin typeface="Times New Roman" pitchFamily="18" charset="0"/>
                <a:cs typeface="Times New Roman" pitchFamily="18" charset="0"/>
              </a:rPr>
              <a:t>N°1</a:t>
            </a:r>
            <a:endParaRPr lang="fr-FR" sz="66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891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38915" name="Rectangle 3"/>
          <p:cNvSpPr>
            <a:spLocks noChangeArrowheads="1"/>
          </p:cNvSpPr>
          <p:nvPr/>
        </p:nvSpPr>
        <p:spPr bwMode="auto">
          <a:xfrm>
            <a:off x="0" y="13620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686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36867" name="Rectangle 3"/>
          <p:cNvSpPr>
            <a:spLocks noChangeArrowheads="1"/>
          </p:cNvSpPr>
          <p:nvPr/>
        </p:nvSpPr>
        <p:spPr bwMode="auto">
          <a:xfrm>
            <a:off x="0" y="13620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9" name="Picture 1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3528" y="2708920"/>
            <a:ext cx="8554550" cy="1368152"/>
          </a:xfrm>
          <a:prstGeom prst="rect">
            <a:avLst/>
          </a:prstGeom>
          <a:noFill/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68413"/>
          </a:xfrm>
        </p:spPr>
        <p:txBody>
          <a:bodyPr/>
          <a:lstStyle/>
          <a:p>
            <a:pPr eaLnBrk="1" hangingPunct="1"/>
            <a:r>
              <a:rPr lang="fr-FR" sz="6600" b="1" dirty="0" smtClean="0">
                <a:latin typeface="Times New Roman" pitchFamily="18" charset="0"/>
                <a:cs typeface="Times New Roman" pitchFamily="18" charset="0"/>
              </a:rPr>
              <a:t>N°2</a:t>
            </a:r>
            <a:endParaRPr lang="fr-FR" sz="66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277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32771" name="Rectangle 3"/>
          <p:cNvSpPr>
            <a:spLocks noChangeArrowheads="1"/>
          </p:cNvSpPr>
          <p:nvPr/>
        </p:nvSpPr>
        <p:spPr bwMode="auto">
          <a:xfrm>
            <a:off x="0" y="21050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403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pic>
        <p:nvPicPr>
          <p:cNvPr id="8" name="Picture 1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943969" y="1916832"/>
            <a:ext cx="2924175" cy="3086100"/>
          </a:xfrm>
          <a:prstGeom prst="rect">
            <a:avLst/>
          </a:prstGeom>
          <a:noFill/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691680" y="2636912"/>
            <a:ext cx="5181600" cy="1638300"/>
          </a:xfrm>
          <a:prstGeom prst="rect">
            <a:avLst/>
          </a:prstGeom>
          <a:noFill/>
        </p:spPr>
      </p:pic>
      <p:sp>
        <p:nvSpPr>
          <p:cNvPr id="5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68413"/>
          </a:xfrm>
        </p:spPr>
        <p:txBody>
          <a:bodyPr/>
          <a:lstStyle/>
          <a:p>
            <a:pPr eaLnBrk="1" hangingPunct="1"/>
            <a:r>
              <a:rPr lang="fr-FR" sz="6600" b="1" dirty="0" smtClean="0">
                <a:latin typeface="Times New Roman" pitchFamily="18" charset="0"/>
                <a:cs typeface="Times New Roman" pitchFamily="18" charset="0"/>
              </a:rPr>
              <a:t>N°3</a:t>
            </a:r>
            <a:endParaRPr lang="fr-FR" sz="6600" b="1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68413"/>
          </a:xfrm>
        </p:spPr>
        <p:txBody>
          <a:bodyPr/>
          <a:lstStyle/>
          <a:p>
            <a:pPr eaLnBrk="1" hangingPunct="1"/>
            <a:r>
              <a:rPr lang="fr-FR" sz="6600" b="1" dirty="0" smtClean="0">
                <a:latin typeface="Times New Roman" pitchFamily="18" charset="0"/>
                <a:cs typeface="Times New Roman" pitchFamily="18" charset="0"/>
              </a:rPr>
              <a:t>N°4</a:t>
            </a:r>
            <a:endParaRPr lang="fr-FR" sz="66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065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pic>
        <p:nvPicPr>
          <p:cNvPr id="70657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987824" y="1855068"/>
            <a:ext cx="3619500" cy="3086100"/>
          </a:xfrm>
          <a:prstGeom prst="rect">
            <a:avLst/>
          </a:prstGeom>
          <a:noFill/>
        </p:spPr>
      </p:pic>
      <p:sp>
        <p:nvSpPr>
          <p:cNvPr id="70659" name="Rectangle 3"/>
          <p:cNvSpPr>
            <a:spLocks noChangeArrowheads="1"/>
          </p:cNvSpPr>
          <p:nvPr/>
        </p:nvSpPr>
        <p:spPr bwMode="auto">
          <a:xfrm>
            <a:off x="0" y="35433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68413"/>
          </a:xfrm>
        </p:spPr>
        <p:txBody>
          <a:bodyPr/>
          <a:lstStyle/>
          <a:p>
            <a:pPr eaLnBrk="1" hangingPunct="1"/>
            <a:r>
              <a:rPr lang="fr-FR" sz="6600" b="1" dirty="0" smtClean="0">
                <a:latin typeface="Times New Roman" pitchFamily="18" charset="0"/>
                <a:cs typeface="Times New Roman" pitchFamily="18" charset="0"/>
              </a:rPr>
              <a:t>N°5</a:t>
            </a:r>
            <a:endParaRPr lang="fr-FR" sz="66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72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30723" name="Rectangle 3"/>
          <p:cNvSpPr>
            <a:spLocks noChangeArrowheads="1"/>
          </p:cNvSpPr>
          <p:nvPr/>
        </p:nvSpPr>
        <p:spPr bwMode="auto">
          <a:xfrm>
            <a:off x="0" y="24193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835696" y="2348880"/>
            <a:ext cx="5286375" cy="1962150"/>
          </a:xfrm>
          <a:prstGeom prst="rect">
            <a:avLst/>
          </a:prstGeom>
          <a:noFill/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68413"/>
          </a:xfrm>
        </p:spPr>
        <p:txBody>
          <a:bodyPr/>
          <a:lstStyle/>
          <a:p>
            <a:pPr eaLnBrk="1" hangingPunct="1"/>
            <a:r>
              <a:rPr lang="fr-FR" sz="6600" b="1" dirty="0" smtClean="0">
                <a:latin typeface="Times New Roman" pitchFamily="18" charset="0"/>
                <a:cs typeface="Times New Roman" pitchFamily="18" charset="0"/>
              </a:rPr>
              <a:t>N°6</a:t>
            </a:r>
            <a:endParaRPr lang="fr-FR" sz="66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758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pic>
        <p:nvPicPr>
          <p:cNvPr id="67585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23728" y="1700808"/>
            <a:ext cx="4552950" cy="3076575"/>
          </a:xfrm>
          <a:prstGeom prst="rect">
            <a:avLst/>
          </a:prstGeom>
          <a:noFill/>
        </p:spPr>
      </p:pic>
      <p:sp>
        <p:nvSpPr>
          <p:cNvPr id="67587" name="Rectangle 3"/>
          <p:cNvSpPr>
            <a:spLocks noChangeArrowheads="1"/>
          </p:cNvSpPr>
          <p:nvPr/>
        </p:nvSpPr>
        <p:spPr bwMode="auto">
          <a:xfrm>
            <a:off x="0" y="353377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Personnalisé 2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2060"/>
      </a:accent6>
      <a:hlink>
        <a:srgbClr val="17BBFD"/>
      </a:hlink>
      <a:folHlink>
        <a:srgbClr val="FF79C2"/>
      </a:folHlink>
    </a:clrScheme>
    <a:fontScheme name="Office 2">
      <a:majorFont>
        <a:latin typeface="Calibri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ambria"/>
        <a:ea typeface=""/>
        <a:cs typeface=""/>
        <a:font script="Jpan" typeface="HG明朝B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750</TotalTime>
  <Words>57</Words>
  <Application>Microsoft Office PowerPoint</Application>
  <PresentationFormat>Affichage à l'écran (4:3)</PresentationFormat>
  <Paragraphs>36</Paragraphs>
  <Slides>25</Slides>
  <Notes>9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25</vt:i4>
      </vt:variant>
    </vt:vector>
  </HeadingPairs>
  <TitlesOfParts>
    <vt:vector size="26" baseType="lpstr">
      <vt:lpstr>Thème Office</vt:lpstr>
      <vt:lpstr>Diapositive 0</vt:lpstr>
      <vt:lpstr>Calculer et donner le résultat sous la forme la plus simple possible.</vt:lpstr>
      <vt:lpstr>N°0</vt:lpstr>
      <vt:lpstr>N°1</vt:lpstr>
      <vt:lpstr>N°2</vt:lpstr>
      <vt:lpstr>N°3</vt:lpstr>
      <vt:lpstr>N°4</vt:lpstr>
      <vt:lpstr>N°5</vt:lpstr>
      <vt:lpstr>N°6</vt:lpstr>
      <vt:lpstr>N°7</vt:lpstr>
      <vt:lpstr>N°8</vt:lpstr>
      <vt:lpstr>N°9</vt:lpstr>
      <vt:lpstr>N°10</vt:lpstr>
      <vt:lpstr>Correction</vt:lpstr>
      <vt:lpstr>N°1</vt:lpstr>
      <vt:lpstr>N°2</vt:lpstr>
      <vt:lpstr>N°3</vt:lpstr>
      <vt:lpstr>N°4</vt:lpstr>
      <vt:lpstr>N°5</vt:lpstr>
      <vt:lpstr>N°6</vt:lpstr>
      <vt:lpstr>N°7</vt:lpstr>
      <vt:lpstr>N°8</vt:lpstr>
      <vt:lpstr>N°9</vt:lpstr>
      <vt:lpstr>N°10</vt:lpstr>
      <vt:lpstr>FIN</vt:lpstr>
    </vt:vector>
  </TitlesOfParts>
  <Company>Hewlett-Packard Company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0</dc:title>
  <dc:creator>Marielle Séguy</dc:creator>
  <cp:lastModifiedBy>PC-MS</cp:lastModifiedBy>
  <cp:revision>237</cp:revision>
  <dcterms:created xsi:type="dcterms:W3CDTF">2008-11-15T15:38:50Z</dcterms:created>
  <dcterms:modified xsi:type="dcterms:W3CDTF">2015-09-12T13:59:00Z</dcterms:modified>
</cp:coreProperties>
</file>