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6"/>
  </p:notesMasterIdLst>
  <p:handoutMasterIdLst>
    <p:handoutMasterId r:id="rId27"/>
  </p:handoutMasterIdLst>
  <p:sldIdLst>
    <p:sldId id="434" r:id="rId2"/>
    <p:sldId id="358" r:id="rId3"/>
    <p:sldId id="392" r:id="rId4"/>
    <p:sldId id="414" r:id="rId5"/>
    <p:sldId id="415" r:id="rId6"/>
    <p:sldId id="416" r:id="rId7"/>
    <p:sldId id="417" r:id="rId8"/>
    <p:sldId id="418" r:id="rId9"/>
    <p:sldId id="419" r:id="rId10"/>
    <p:sldId id="420" r:id="rId11"/>
    <p:sldId id="421" r:id="rId12"/>
    <p:sldId id="422" r:id="rId13"/>
    <p:sldId id="359" r:id="rId14"/>
    <p:sldId id="423" r:id="rId15"/>
    <p:sldId id="424" r:id="rId16"/>
    <p:sldId id="425" r:id="rId17"/>
    <p:sldId id="426" r:id="rId18"/>
    <p:sldId id="427" r:id="rId19"/>
    <p:sldId id="428" r:id="rId20"/>
    <p:sldId id="429" r:id="rId21"/>
    <p:sldId id="430" r:id="rId22"/>
    <p:sldId id="431" r:id="rId23"/>
    <p:sldId id="432" r:id="rId24"/>
    <p:sldId id="360" r:id="rId2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743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BE79483-79E7-4CB6-ADFF-DADDCBD106E2}" type="datetimeFigureOut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EBCC38B-FC15-480B-B02B-66B0A55EF86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56621B2-AFE2-4E62-BBAE-FFB16681935F}" type="datetimeFigureOut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426B149-694E-417E-AF6D-6AD8989CDA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CFDABC-032B-4AD0-A40B-D3D332AC3F3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E77BE5-534D-4DF6-958C-C149173A778D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504B63-33AA-4DBD-AD3E-5BEFB978BE7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0DAFBE-8070-4543-B134-57491D4EF1EF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74C56C-B06E-4842-9C41-38A00CD233A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4E8C83-9F1D-473B-B816-E33A16F917A3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7C9182-A703-4B40-B800-2867BE9F1EBC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725061-45F0-435B-A24D-41DE1B87CC7C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930926-05D7-46CE-B24C-BBFF6DB7341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93ED25-77DC-4B92-91E1-D3B50A273043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D4951EB-42EA-4856-908A-E5F0C6EAEA10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48A255-C751-4E99-909C-2F5204B3A899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009ED1-67CB-4C95-A01F-114915295AC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D208A3-D5A4-433D-9CF6-850C82D43B3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119958-C162-446A-931C-E2C88616694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28D342-1C02-4FD9-BF4D-8C5EF7883AE3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E988BA-006C-4778-954B-BCCE1F446314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866117-E8DE-47DF-AB6A-C3612B419354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8B377E-B405-4D38-84D6-3721240316DA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296074-3C49-48A5-A92E-8FD4E9D0E305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55E208-80FD-4D3E-8D09-E9F86E398933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A3107A-808B-4EE0-B4A2-479E51F38AF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4E9B30-FFAC-49EC-B7D6-CC425E7FBE1B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39EB2-EF46-4C47-8DA2-2F6CE4726462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7C39F-1086-4F11-BB8E-073CAA0DB7A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6A8FA-CC43-44DE-B51C-581366A3AFE1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AE092-BA23-4B14-BC62-42033126E68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2B2D9-AA75-4A2D-BABB-0ABEF2E79A4F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329AD-A628-43B1-9E91-EBFF7534EF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6A476-CC4C-4A5B-BF50-EEC01939B37C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C4FE7-99A6-4116-BDA8-1E950D24645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18F0C-8455-413C-BA38-6B6286B69809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399E2-B3AD-4D1D-8736-8DC10C8D1D0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761F9-EF7D-4487-9041-9DAADDF58DE8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5D4D7-2268-4E51-B564-71255C78AE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78288-2FC5-4D43-B459-A3E4B4FEDB1D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A7EB2-2805-4955-A363-4FCB14EB42C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D62E3-7B3B-45C2-B90D-C870B20F4BB2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BADAA-7564-4F75-84E1-56C4BC6630A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FD362-30C6-4D08-BB15-97DCAA4866AF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FBC16-F907-45E3-B92D-992F08376A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7B6FC-BC53-4DF8-AC66-FBF82B81E1E2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642AA-1F15-4BF3-8124-F6DFE9B9CC6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09761-7C6A-4EC9-8EDF-EE8DFB359989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60C9C-1F2C-4080-A043-146491988A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EFE38C-5F96-4081-A3A9-686F2C1FD32A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BC5F7D-C9CB-4E31-8CA5-7DA05415C3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wipe dir="r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Puissances</a:t>
            </a:r>
            <a:r>
              <a:rPr lang="fr-FR" sz="60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 Séries </a:t>
            </a: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2 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et </a:t>
            </a: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2 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bis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 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1126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7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7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1272" name="Picture 2"/>
          <p:cNvPicPr>
            <a:picLocks noChangeAspect="1" noChangeArrowheads="1"/>
          </p:cNvPicPr>
          <p:nvPr/>
        </p:nvPicPr>
        <p:blipFill>
          <a:blip r:embed="rId3" cstate="print"/>
          <a:srcRect l="55859" t="35406" r="488" b="48540"/>
          <a:stretch>
            <a:fillRect/>
          </a:stretch>
        </p:blipFill>
        <p:spPr bwMode="auto">
          <a:xfrm>
            <a:off x="539750" y="2205038"/>
            <a:ext cx="3217863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1273" name="Picture 3"/>
          <p:cNvPicPr>
            <a:picLocks noChangeAspect="1" noChangeArrowheads="1"/>
          </p:cNvPicPr>
          <p:nvPr/>
        </p:nvPicPr>
        <p:blipFill>
          <a:blip r:embed="rId3" cstate="print"/>
          <a:srcRect l="67581" t="66055" r="488" b="17892"/>
          <a:stretch>
            <a:fillRect/>
          </a:stretch>
        </p:blipFill>
        <p:spPr bwMode="auto">
          <a:xfrm>
            <a:off x="5435600" y="2205038"/>
            <a:ext cx="2354263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1274" name="Picture 4"/>
          <p:cNvPicPr>
            <a:picLocks noChangeAspect="1" noChangeArrowheads="1"/>
          </p:cNvPicPr>
          <p:nvPr/>
        </p:nvPicPr>
        <p:blipFill>
          <a:blip r:embed="rId4" cstate="print"/>
          <a:srcRect l="55859" t="35405" r="488" b="48541"/>
          <a:stretch>
            <a:fillRect/>
          </a:stretch>
        </p:blipFill>
        <p:spPr bwMode="auto">
          <a:xfrm>
            <a:off x="539750" y="4365625"/>
            <a:ext cx="3217863" cy="7921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1275" name="Picture 5"/>
          <p:cNvPicPr>
            <a:picLocks noChangeAspect="1" noChangeArrowheads="1"/>
          </p:cNvPicPr>
          <p:nvPr/>
        </p:nvPicPr>
        <p:blipFill>
          <a:blip r:embed="rId4" cstate="print"/>
          <a:srcRect l="59767" t="67513" r="488" b="16434"/>
          <a:stretch>
            <a:fillRect/>
          </a:stretch>
        </p:blipFill>
        <p:spPr bwMode="auto">
          <a:xfrm>
            <a:off x="5435600" y="4437063"/>
            <a:ext cx="2930525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 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1229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2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29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2296" name="Picture 7"/>
          <p:cNvPicPr>
            <a:picLocks noChangeAspect="1" noChangeArrowheads="1"/>
          </p:cNvPicPr>
          <p:nvPr/>
        </p:nvPicPr>
        <p:blipFill>
          <a:blip r:embed="rId3" cstate="print"/>
          <a:srcRect l="58791" t="4758" r="488" b="79189"/>
          <a:stretch>
            <a:fillRect/>
          </a:stretch>
        </p:blipFill>
        <p:spPr bwMode="auto">
          <a:xfrm>
            <a:off x="684213" y="2205038"/>
            <a:ext cx="3001962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2297" name="Picture 7"/>
          <p:cNvPicPr>
            <a:picLocks noChangeAspect="1" noChangeArrowheads="1"/>
          </p:cNvPicPr>
          <p:nvPr/>
        </p:nvPicPr>
        <p:blipFill>
          <a:blip r:embed="rId3" cstate="print"/>
          <a:srcRect l="71375" t="36694" r="488" b="47250"/>
          <a:stretch>
            <a:fillRect/>
          </a:stretch>
        </p:blipFill>
        <p:spPr bwMode="auto">
          <a:xfrm>
            <a:off x="5364163" y="2205038"/>
            <a:ext cx="2074862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2298" name="Picture 7"/>
          <p:cNvPicPr>
            <a:picLocks noChangeAspect="1" noChangeArrowheads="1"/>
          </p:cNvPicPr>
          <p:nvPr/>
        </p:nvPicPr>
        <p:blipFill>
          <a:blip r:embed="rId3" cstate="print"/>
          <a:srcRect l="72237" t="67172" r="488" b="16772"/>
          <a:stretch>
            <a:fillRect/>
          </a:stretch>
        </p:blipFill>
        <p:spPr bwMode="auto">
          <a:xfrm>
            <a:off x="1619250" y="4365625"/>
            <a:ext cx="2011363" cy="7921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2299" name="Picture 2"/>
          <p:cNvPicPr>
            <a:picLocks noChangeAspect="1" noChangeArrowheads="1"/>
          </p:cNvPicPr>
          <p:nvPr/>
        </p:nvPicPr>
        <p:blipFill>
          <a:blip r:embed="rId4" cstate="print"/>
          <a:srcRect l="60558" t="6216" r="488" b="77730"/>
          <a:stretch>
            <a:fillRect/>
          </a:stretch>
        </p:blipFill>
        <p:spPr bwMode="auto">
          <a:xfrm>
            <a:off x="5435600" y="4365625"/>
            <a:ext cx="2871788" cy="7921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 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1331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1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3320" name="Picture 2"/>
          <p:cNvPicPr>
            <a:picLocks noChangeAspect="1" noChangeArrowheads="1"/>
          </p:cNvPicPr>
          <p:nvPr/>
        </p:nvPicPr>
        <p:blipFill>
          <a:blip r:embed="rId3" cstate="print"/>
          <a:srcRect l="488" t="20811" r="85162" b="63135"/>
          <a:stretch>
            <a:fillRect/>
          </a:stretch>
        </p:blipFill>
        <p:spPr bwMode="auto">
          <a:xfrm>
            <a:off x="2555875" y="2205038"/>
            <a:ext cx="1057275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3321" name="Picture 2"/>
          <p:cNvPicPr>
            <a:picLocks noChangeAspect="1" noChangeArrowheads="1"/>
          </p:cNvPicPr>
          <p:nvPr/>
        </p:nvPicPr>
        <p:blipFill>
          <a:blip r:embed="rId3" cstate="print"/>
          <a:srcRect l="72351" t="67343" r="488" b="16603"/>
          <a:stretch>
            <a:fillRect/>
          </a:stretch>
        </p:blipFill>
        <p:spPr bwMode="auto">
          <a:xfrm>
            <a:off x="5435600" y="2205038"/>
            <a:ext cx="2003425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3322" name="Picture 2"/>
          <p:cNvPicPr>
            <a:picLocks noChangeAspect="1" noChangeArrowheads="1"/>
          </p:cNvPicPr>
          <p:nvPr/>
        </p:nvPicPr>
        <p:blipFill>
          <a:blip r:embed="rId4" cstate="print"/>
          <a:srcRect l="488" t="52919" r="61720" b="31027"/>
          <a:stretch>
            <a:fillRect/>
          </a:stretch>
        </p:blipFill>
        <p:spPr bwMode="auto">
          <a:xfrm>
            <a:off x="971550" y="4437063"/>
            <a:ext cx="2786063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3323" name="Picture 3"/>
          <p:cNvPicPr>
            <a:picLocks noChangeAspect="1" noChangeArrowheads="1"/>
          </p:cNvPicPr>
          <p:nvPr/>
        </p:nvPicPr>
        <p:blipFill>
          <a:blip r:embed="rId4" cstate="print"/>
          <a:srcRect l="78139" t="67136" r="488" b="16812"/>
          <a:stretch>
            <a:fillRect/>
          </a:stretch>
        </p:blipFill>
        <p:spPr bwMode="auto">
          <a:xfrm>
            <a:off x="5435600" y="4437063"/>
            <a:ext cx="1576388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4×10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…… – 5×10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fr-FR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–5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…… 56×10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–4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1536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53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536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" name="ZoneTexte 7"/>
          <p:cNvSpPr txBox="1">
            <a:spLocks noChangeArrowheads="1"/>
          </p:cNvSpPr>
          <p:nvPr/>
        </p:nvSpPr>
        <p:spPr bwMode="auto">
          <a:xfrm>
            <a:off x="4211638" y="1889125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endParaRPr lang="fr-FR" sz="8000"/>
          </a:p>
        </p:txBody>
      </p:sp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4211638" y="4076700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endParaRPr lang="fr-FR" sz="800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–3 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…… 12×10</a:t>
            </a:r>
            <a:r>
              <a:rPr lang="fr-FR" sz="72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–4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–7×10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…… </a:t>
            </a:r>
            <a:r>
              <a:rPr lang="fr-FR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7×10</a:t>
            </a:r>
            <a:r>
              <a:rPr lang="fr-FR" sz="6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–3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1638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9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9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" name="ZoneTexte 7"/>
          <p:cNvSpPr txBox="1">
            <a:spLocks noChangeArrowheads="1"/>
          </p:cNvSpPr>
          <p:nvPr/>
        </p:nvSpPr>
        <p:spPr bwMode="auto">
          <a:xfrm>
            <a:off x="4211638" y="1889125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endParaRPr lang="fr-FR" sz="8000"/>
          </a:p>
        </p:txBody>
      </p:sp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4211638" y="4076700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endParaRPr lang="fr-FR" sz="800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42 000</a:t>
            </a:r>
            <a:r>
              <a:rPr lang="fr-FR" sz="6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420×10</a:t>
            </a:r>
            <a:r>
              <a:rPr lang="fr-FR" sz="72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–2×10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…… –9×10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174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" name="ZoneTexte 7"/>
          <p:cNvSpPr txBox="1">
            <a:spLocks noChangeArrowheads="1"/>
          </p:cNvSpPr>
          <p:nvPr/>
        </p:nvSpPr>
        <p:spPr bwMode="auto">
          <a:xfrm>
            <a:off x="4067944" y="1889125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fr-FR" sz="8000" dirty="0"/>
          </a:p>
        </p:txBody>
      </p:sp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4211638" y="4076700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endParaRPr lang="fr-FR" sz="800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5×10</a:t>
            </a:r>
            <a:r>
              <a:rPr lang="fr-FR" sz="6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–2</a:t>
            </a:r>
            <a:r>
              <a:rPr lang="fr-FR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–5×10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150×10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…… 1,5×10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1843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84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843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" name="ZoneTexte 7"/>
          <p:cNvSpPr txBox="1">
            <a:spLocks noChangeArrowheads="1"/>
          </p:cNvSpPr>
          <p:nvPr/>
        </p:nvSpPr>
        <p:spPr bwMode="auto">
          <a:xfrm>
            <a:off x="4211638" y="1889125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endParaRPr lang="fr-FR" sz="8000"/>
          </a:p>
        </p:txBody>
      </p:sp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4211638" y="4076700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fr-FR" sz="800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…… 2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…… (–10)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946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946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" name="ZoneTexte 7"/>
          <p:cNvSpPr txBox="1">
            <a:spLocks noChangeArrowheads="1"/>
          </p:cNvSpPr>
          <p:nvPr/>
        </p:nvSpPr>
        <p:spPr bwMode="auto">
          <a:xfrm>
            <a:off x="4211638" y="1889125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endParaRPr lang="fr-FR" sz="8000"/>
          </a:p>
        </p:txBody>
      </p:sp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3348038" y="4076700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endParaRPr lang="fr-FR" sz="8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 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2048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4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48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20488" name="Picture 7"/>
          <p:cNvPicPr>
            <a:picLocks noChangeAspect="1" noChangeArrowheads="1"/>
          </p:cNvPicPr>
          <p:nvPr/>
        </p:nvPicPr>
        <p:blipFill>
          <a:blip r:embed="rId3" cstate="print"/>
          <a:srcRect l="61534" t="44508" r="488" b="39400"/>
          <a:stretch>
            <a:fillRect/>
          </a:stretch>
        </p:blipFill>
        <p:spPr bwMode="auto">
          <a:xfrm>
            <a:off x="900113" y="2276475"/>
            <a:ext cx="2798762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8"/>
          <p:cNvPicPr>
            <a:picLocks noChangeAspect="1" noChangeArrowheads="1"/>
          </p:cNvPicPr>
          <p:nvPr/>
        </p:nvPicPr>
        <p:blipFill>
          <a:blip r:embed="rId3" cstate="print"/>
          <a:srcRect l="66418" t="14594" b="69353"/>
          <a:stretch>
            <a:fillRect/>
          </a:stretch>
        </p:blipFill>
        <p:spPr bwMode="auto">
          <a:xfrm>
            <a:off x="5435600" y="2276475"/>
            <a:ext cx="24765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9"/>
          <p:cNvPicPr>
            <a:picLocks noChangeAspect="1" noChangeArrowheads="1"/>
          </p:cNvPicPr>
          <p:nvPr/>
        </p:nvPicPr>
        <p:blipFill>
          <a:blip r:embed="rId4" cstate="print"/>
          <a:srcRect l="68372" t="67134" r="1350" b="16812"/>
          <a:stretch>
            <a:fillRect/>
          </a:stretch>
        </p:blipFill>
        <p:spPr bwMode="auto">
          <a:xfrm>
            <a:off x="5435600" y="4365625"/>
            <a:ext cx="22320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0"/>
          <p:cNvPicPr>
            <a:picLocks noChangeAspect="1" noChangeArrowheads="1"/>
          </p:cNvPicPr>
          <p:nvPr/>
        </p:nvPicPr>
        <p:blipFill>
          <a:blip r:embed="rId4" cstate="print"/>
          <a:srcRect l="55675" t="36485" r="2327" b="47459"/>
          <a:stretch>
            <a:fillRect/>
          </a:stretch>
        </p:blipFill>
        <p:spPr bwMode="auto">
          <a:xfrm>
            <a:off x="611188" y="4437063"/>
            <a:ext cx="309721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>
            <a:spLocks noChangeArrowheads="1"/>
          </p:cNvSpPr>
          <p:nvPr/>
        </p:nvSpPr>
        <p:spPr bwMode="auto">
          <a:xfrm>
            <a:off x="4211638" y="1889125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endParaRPr lang="fr-FR" sz="8000"/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4211638" y="4076700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endParaRPr lang="fr-FR" sz="800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Comparer les nombres proposés à l’aide des symboles &gt;, &lt; ou =.</a:t>
            </a:r>
            <a:endParaRPr lang="fr-FR" sz="6000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 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2150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15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151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3" cstate="print"/>
          <a:srcRect l="244" t="49622" r="89256" b="31406"/>
          <a:stretch>
            <a:fillRect/>
          </a:stretch>
        </p:blipFill>
        <p:spPr bwMode="auto">
          <a:xfrm>
            <a:off x="5435600" y="2060575"/>
            <a:ext cx="7747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8"/>
          <p:cNvPicPr>
            <a:picLocks noChangeAspect="1" noChangeArrowheads="1"/>
          </p:cNvPicPr>
          <p:nvPr/>
        </p:nvPicPr>
        <p:blipFill>
          <a:blip r:embed="rId3" cstate="print"/>
          <a:srcRect l="488" t="17511" r="62021" b="62749"/>
          <a:stretch>
            <a:fillRect/>
          </a:stretch>
        </p:blipFill>
        <p:spPr bwMode="auto">
          <a:xfrm>
            <a:off x="971550" y="2060575"/>
            <a:ext cx="2763838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2"/>
          <p:cNvPicPr>
            <a:picLocks noChangeAspect="1" noChangeArrowheads="1"/>
          </p:cNvPicPr>
          <p:nvPr/>
        </p:nvPicPr>
        <p:blipFill>
          <a:blip r:embed="rId4" cstate="print"/>
          <a:srcRect l="78325" t="67513" r="488" b="16434"/>
          <a:stretch>
            <a:fillRect/>
          </a:stretch>
        </p:blipFill>
        <p:spPr bwMode="auto">
          <a:xfrm>
            <a:off x="5435600" y="4365625"/>
            <a:ext cx="1562100" cy="7921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1515" name="Picture 3"/>
          <p:cNvPicPr>
            <a:picLocks noChangeAspect="1" noChangeArrowheads="1"/>
          </p:cNvPicPr>
          <p:nvPr/>
        </p:nvPicPr>
        <p:blipFill>
          <a:blip r:embed="rId4" cstate="print"/>
          <a:srcRect l="244" t="17892" r="85162" b="64595"/>
          <a:stretch>
            <a:fillRect/>
          </a:stretch>
        </p:blipFill>
        <p:spPr bwMode="auto">
          <a:xfrm>
            <a:off x="2627313" y="4292600"/>
            <a:ext cx="1076325" cy="8651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4" name="ZoneTexte 13"/>
          <p:cNvSpPr txBox="1">
            <a:spLocks noChangeArrowheads="1"/>
          </p:cNvSpPr>
          <p:nvPr/>
        </p:nvSpPr>
        <p:spPr bwMode="auto">
          <a:xfrm>
            <a:off x="4211638" y="1889125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endParaRPr lang="fr-FR" sz="8000"/>
          </a:p>
        </p:txBody>
      </p:sp>
      <p:sp>
        <p:nvSpPr>
          <p:cNvPr id="15" name="ZoneTexte 14"/>
          <p:cNvSpPr txBox="1">
            <a:spLocks noChangeArrowheads="1"/>
          </p:cNvSpPr>
          <p:nvPr/>
        </p:nvSpPr>
        <p:spPr bwMode="auto">
          <a:xfrm>
            <a:off x="4211638" y="4076700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endParaRPr lang="fr-FR" sz="800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 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2253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25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253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22536" name="Picture 2"/>
          <p:cNvPicPr>
            <a:picLocks noChangeAspect="1" noChangeArrowheads="1"/>
          </p:cNvPicPr>
          <p:nvPr/>
        </p:nvPicPr>
        <p:blipFill>
          <a:blip r:embed="rId3" cstate="print"/>
          <a:srcRect l="55859" t="35406" r="488" b="48540"/>
          <a:stretch>
            <a:fillRect/>
          </a:stretch>
        </p:blipFill>
        <p:spPr bwMode="auto">
          <a:xfrm>
            <a:off x="539750" y="2205038"/>
            <a:ext cx="3217863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2537" name="Picture 3"/>
          <p:cNvPicPr>
            <a:picLocks noChangeAspect="1" noChangeArrowheads="1"/>
          </p:cNvPicPr>
          <p:nvPr/>
        </p:nvPicPr>
        <p:blipFill>
          <a:blip r:embed="rId3" cstate="print"/>
          <a:srcRect l="67581" t="66055" r="488" b="17892"/>
          <a:stretch>
            <a:fillRect/>
          </a:stretch>
        </p:blipFill>
        <p:spPr bwMode="auto">
          <a:xfrm>
            <a:off x="5435600" y="2205038"/>
            <a:ext cx="2354263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2538" name="Picture 4"/>
          <p:cNvPicPr>
            <a:picLocks noChangeAspect="1" noChangeArrowheads="1"/>
          </p:cNvPicPr>
          <p:nvPr/>
        </p:nvPicPr>
        <p:blipFill>
          <a:blip r:embed="rId4" cstate="print"/>
          <a:srcRect l="55859" t="35405" r="488" b="48541"/>
          <a:stretch>
            <a:fillRect/>
          </a:stretch>
        </p:blipFill>
        <p:spPr bwMode="auto">
          <a:xfrm>
            <a:off x="539750" y="4365625"/>
            <a:ext cx="3217863" cy="7921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2539" name="Picture 5"/>
          <p:cNvPicPr>
            <a:picLocks noChangeAspect="1" noChangeArrowheads="1"/>
          </p:cNvPicPr>
          <p:nvPr/>
        </p:nvPicPr>
        <p:blipFill>
          <a:blip r:embed="rId4" cstate="print"/>
          <a:srcRect l="59767" t="67513" r="488" b="16434"/>
          <a:stretch>
            <a:fillRect/>
          </a:stretch>
        </p:blipFill>
        <p:spPr bwMode="auto">
          <a:xfrm>
            <a:off x="5435600" y="4437063"/>
            <a:ext cx="2930525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2" name="ZoneTexte 11"/>
          <p:cNvSpPr txBox="1">
            <a:spLocks noChangeArrowheads="1"/>
          </p:cNvSpPr>
          <p:nvPr/>
        </p:nvSpPr>
        <p:spPr bwMode="auto">
          <a:xfrm>
            <a:off x="4211638" y="1889125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endParaRPr lang="fr-FR" sz="8000"/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4211638" y="4076700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endParaRPr lang="fr-FR" sz="800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 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2355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35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355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23560" name="Picture 7"/>
          <p:cNvPicPr>
            <a:picLocks noChangeAspect="1" noChangeArrowheads="1"/>
          </p:cNvPicPr>
          <p:nvPr/>
        </p:nvPicPr>
        <p:blipFill>
          <a:blip r:embed="rId3" cstate="print"/>
          <a:srcRect l="58791" t="4758" r="488" b="79189"/>
          <a:stretch>
            <a:fillRect/>
          </a:stretch>
        </p:blipFill>
        <p:spPr bwMode="auto">
          <a:xfrm>
            <a:off x="684213" y="2205038"/>
            <a:ext cx="3001962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3561" name="Picture 7"/>
          <p:cNvPicPr>
            <a:picLocks noChangeAspect="1" noChangeArrowheads="1"/>
          </p:cNvPicPr>
          <p:nvPr/>
        </p:nvPicPr>
        <p:blipFill>
          <a:blip r:embed="rId3" cstate="print"/>
          <a:srcRect l="71375" t="36694" r="488" b="47250"/>
          <a:stretch>
            <a:fillRect/>
          </a:stretch>
        </p:blipFill>
        <p:spPr bwMode="auto">
          <a:xfrm>
            <a:off x="5364163" y="2205038"/>
            <a:ext cx="2074862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3562" name="Picture 7"/>
          <p:cNvPicPr>
            <a:picLocks noChangeAspect="1" noChangeArrowheads="1"/>
          </p:cNvPicPr>
          <p:nvPr/>
        </p:nvPicPr>
        <p:blipFill>
          <a:blip r:embed="rId3" cstate="print"/>
          <a:srcRect l="72237" t="67172" r="488" b="16772"/>
          <a:stretch>
            <a:fillRect/>
          </a:stretch>
        </p:blipFill>
        <p:spPr bwMode="auto">
          <a:xfrm>
            <a:off x="1619250" y="4365625"/>
            <a:ext cx="2011363" cy="7921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3563" name="Picture 2"/>
          <p:cNvPicPr>
            <a:picLocks noChangeAspect="1" noChangeArrowheads="1"/>
          </p:cNvPicPr>
          <p:nvPr/>
        </p:nvPicPr>
        <p:blipFill>
          <a:blip r:embed="rId4" cstate="print"/>
          <a:srcRect l="60558" t="6216" r="488" b="77730"/>
          <a:stretch>
            <a:fillRect/>
          </a:stretch>
        </p:blipFill>
        <p:spPr bwMode="auto">
          <a:xfrm>
            <a:off x="5435600" y="4365625"/>
            <a:ext cx="2871788" cy="7921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5" name="ZoneTexte 14"/>
          <p:cNvSpPr txBox="1">
            <a:spLocks noChangeArrowheads="1"/>
          </p:cNvSpPr>
          <p:nvPr/>
        </p:nvSpPr>
        <p:spPr bwMode="auto">
          <a:xfrm>
            <a:off x="4211638" y="1889125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endParaRPr lang="fr-FR" sz="8000"/>
          </a:p>
        </p:txBody>
      </p:sp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4211638" y="4076700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endParaRPr lang="fr-FR" sz="800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 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2458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45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458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24584" name="Picture 2"/>
          <p:cNvPicPr>
            <a:picLocks noChangeAspect="1" noChangeArrowheads="1"/>
          </p:cNvPicPr>
          <p:nvPr/>
        </p:nvPicPr>
        <p:blipFill>
          <a:blip r:embed="rId3" cstate="print"/>
          <a:srcRect l="488" t="20811" r="85162" b="63135"/>
          <a:stretch>
            <a:fillRect/>
          </a:stretch>
        </p:blipFill>
        <p:spPr bwMode="auto">
          <a:xfrm>
            <a:off x="2555875" y="2205038"/>
            <a:ext cx="1057275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4585" name="Picture 2"/>
          <p:cNvPicPr>
            <a:picLocks noChangeAspect="1" noChangeArrowheads="1"/>
          </p:cNvPicPr>
          <p:nvPr/>
        </p:nvPicPr>
        <p:blipFill>
          <a:blip r:embed="rId3" cstate="print"/>
          <a:srcRect l="72351" t="67343" r="488" b="16603"/>
          <a:stretch>
            <a:fillRect/>
          </a:stretch>
        </p:blipFill>
        <p:spPr bwMode="auto">
          <a:xfrm>
            <a:off x="5435600" y="2205038"/>
            <a:ext cx="2003425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4586" name="Picture 2"/>
          <p:cNvPicPr>
            <a:picLocks noChangeAspect="1" noChangeArrowheads="1"/>
          </p:cNvPicPr>
          <p:nvPr/>
        </p:nvPicPr>
        <p:blipFill>
          <a:blip r:embed="rId4" cstate="print"/>
          <a:srcRect l="488" t="52919" r="61720" b="31027"/>
          <a:stretch>
            <a:fillRect/>
          </a:stretch>
        </p:blipFill>
        <p:spPr bwMode="auto">
          <a:xfrm>
            <a:off x="971550" y="4437063"/>
            <a:ext cx="2786063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4587" name="Picture 3"/>
          <p:cNvPicPr>
            <a:picLocks noChangeAspect="1" noChangeArrowheads="1"/>
          </p:cNvPicPr>
          <p:nvPr/>
        </p:nvPicPr>
        <p:blipFill>
          <a:blip r:embed="rId4" cstate="print"/>
          <a:srcRect l="78139" t="67136" r="488" b="16812"/>
          <a:stretch>
            <a:fillRect/>
          </a:stretch>
        </p:blipFill>
        <p:spPr bwMode="auto">
          <a:xfrm>
            <a:off x="5435600" y="4437063"/>
            <a:ext cx="1576388" cy="792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4" name="ZoneTexte 13"/>
          <p:cNvSpPr txBox="1">
            <a:spLocks noChangeArrowheads="1"/>
          </p:cNvSpPr>
          <p:nvPr/>
        </p:nvSpPr>
        <p:spPr bwMode="auto">
          <a:xfrm>
            <a:off x="4211638" y="1889125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endParaRPr lang="fr-FR" sz="8000"/>
          </a:p>
        </p:txBody>
      </p:sp>
      <p:sp>
        <p:nvSpPr>
          <p:cNvPr id="15" name="ZoneTexte 14"/>
          <p:cNvSpPr txBox="1">
            <a:spLocks noChangeArrowheads="1"/>
          </p:cNvSpPr>
          <p:nvPr/>
        </p:nvSpPr>
        <p:spPr bwMode="auto">
          <a:xfrm>
            <a:off x="4211638" y="4076700"/>
            <a:ext cx="7921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fr-FR" sz="800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4×10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…… – 5×10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fr-FR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–5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…… 56×10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–4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410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41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410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–3 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…… 12×10</a:t>
            </a:r>
            <a:r>
              <a:rPr lang="fr-FR" sz="72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–4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–7×10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…… </a:t>
            </a:r>
            <a:r>
              <a:rPr lang="fr-FR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7×10</a:t>
            </a:r>
            <a:r>
              <a:rPr lang="fr-FR" sz="6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–3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512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512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512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42 000</a:t>
            </a:r>
            <a:r>
              <a:rPr lang="fr-FR" sz="6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420×10</a:t>
            </a:r>
            <a:r>
              <a:rPr lang="fr-FR" sz="72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–2×10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…… –9×10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614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15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15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5×10</a:t>
            </a:r>
            <a:r>
              <a:rPr lang="fr-FR" sz="6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–2</a:t>
            </a:r>
            <a:r>
              <a:rPr lang="fr-FR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–5×10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150×10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…… 1,5×10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717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71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717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…… 2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…… (–10)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819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19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19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 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922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22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2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9224" name="Picture 7"/>
          <p:cNvPicPr>
            <a:picLocks noChangeAspect="1" noChangeArrowheads="1"/>
          </p:cNvPicPr>
          <p:nvPr/>
        </p:nvPicPr>
        <p:blipFill>
          <a:blip r:embed="rId3" cstate="print"/>
          <a:srcRect l="61534" t="44508" r="488" b="39400"/>
          <a:stretch>
            <a:fillRect/>
          </a:stretch>
        </p:blipFill>
        <p:spPr bwMode="auto">
          <a:xfrm>
            <a:off x="900113" y="2276475"/>
            <a:ext cx="2798762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8"/>
          <p:cNvPicPr>
            <a:picLocks noChangeAspect="1" noChangeArrowheads="1"/>
          </p:cNvPicPr>
          <p:nvPr/>
        </p:nvPicPr>
        <p:blipFill>
          <a:blip r:embed="rId3" cstate="print"/>
          <a:srcRect l="66418" t="14594" b="69353"/>
          <a:stretch>
            <a:fillRect/>
          </a:stretch>
        </p:blipFill>
        <p:spPr bwMode="auto">
          <a:xfrm>
            <a:off x="5435600" y="2276475"/>
            <a:ext cx="24765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9"/>
          <p:cNvPicPr>
            <a:picLocks noChangeAspect="1" noChangeArrowheads="1"/>
          </p:cNvPicPr>
          <p:nvPr/>
        </p:nvPicPr>
        <p:blipFill>
          <a:blip r:embed="rId4" cstate="print"/>
          <a:srcRect l="68372" t="67134" r="1350" b="16812"/>
          <a:stretch>
            <a:fillRect/>
          </a:stretch>
        </p:blipFill>
        <p:spPr bwMode="auto">
          <a:xfrm>
            <a:off x="5435600" y="4365625"/>
            <a:ext cx="22320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0"/>
          <p:cNvPicPr>
            <a:picLocks noChangeAspect="1" noChangeArrowheads="1"/>
          </p:cNvPicPr>
          <p:nvPr/>
        </p:nvPicPr>
        <p:blipFill>
          <a:blip r:embed="rId4" cstate="print"/>
          <a:srcRect l="55675" t="36485" r="2327" b="47459"/>
          <a:stretch>
            <a:fillRect/>
          </a:stretch>
        </p:blipFill>
        <p:spPr bwMode="auto">
          <a:xfrm>
            <a:off x="611188" y="4437063"/>
            <a:ext cx="309721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 </a:t>
            </a:r>
            <a:endParaRPr lang="fr-FR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dre 6"/>
          <p:cNvSpPr/>
          <p:nvPr/>
        </p:nvSpPr>
        <p:spPr>
          <a:xfrm>
            <a:off x="179388" y="3860800"/>
            <a:ext cx="8856662" cy="194468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 </a:t>
            </a:r>
            <a:r>
              <a:rPr lang="fr-FR" sz="6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6800" dirty="0">
              <a:solidFill>
                <a:schemeClr val="tx1"/>
              </a:solidFill>
            </a:endParaRPr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4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4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3" cstate="print"/>
          <a:srcRect l="244" t="49622" r="89256" b="31406"/>
          <a:stretch>
            <a:fillRect/>
          </a:stretch>
        </p:blipFill>
        <p:spPr bwMode="auto">
          <a:xfrm>
            <a:off x="5435600" y="2060575"/>
            <a:ext cx="7747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8"/>
          <p:cNvPicPr>
            <a:picLocks noChangeAspect="1" noChangeArrowheads="1"/>
          </p:cNvPicPr>
          <p:nvPr/>
        </p:nvPicPr>
        <p:blipFill>
          <a:blip r:embed="rId3" cstate="print"/>
          <a:srcRect l="488" t="17511" r="62021" b="62749"/>
          <a:stretch>
            <a:fillRect/>
          </a:stretch>
        </p:blipFill>
        <p:spPr bwMode="auto">
          <a:xfrm>
            <a:off x="971550" y="2060575"/>
            <a:ext cx="2763838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2"/>
          <p:cNvPicPr>
            <a:picLocks noChangeAspect="1" noChangeArrowheads="1"/>
          </p:cNvPicPr>
          <p:nvPr/>
        </p:nvPicPr>
        <p:blipFill>
          <a:blip r:embed="rId4" cstate="print"/>
          <a:srcRect l="78325" t="67513" r="488" b="16434"/>
          <a:stretch>
            <a:fillRect/>
          </a:stretch>
        </p:blipFill>
        <p:spPr bwMode="auto">
          <a:xfrm>
            <a:off x="5435600" y="4365625"/>
            <a:ext cx="1562100" cy="7921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0251" name="Picture 3"/>
          <p:cNvPicPr>
            <a:picLocks noChangeAspect="1" noChangeArrowheads="1"/>
          </p:cNvPicPr>
          <p:nvPr/>
        </p:nvPicPr>
        <p:blipFill>
          <a:blip r:embed="rId4" cstate="print"/>
          <a:srcRect l="244" t="17892" r="85162" b="64595"/>
          <a:stretch>
            <a:fillRect/>
          </a:stretch>
        </p:blipFill>
        <p:spPr bwMode="auto">
          <a:xfrm>
            <a:off x="2627313" y="4292600"/>
            <a:ext cx="1076325" cy="8651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203</Words>
  <Application>Microsoft Office PowerPoint</Application>
  <PresentationFormat>Affichage à l'écran (4:3)</PresentationFormat>
  <Paragraphs>129</Paragraphs>
  <Slides>24</Slides>
  <Notes>24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Diapositive 0</vt:lpstr>
      <vt:lpstr>Comparer les nombres proposés à l’aide des symboles &gt;, &lt; ou =.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Correction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Marielle Séguy</cp:lastModifiedBy>
  <cp:revision>250</cp:revision>
  <dcterms:created xsi:type="dcterms:W3CDTF">2008-11-15T15:38:50Z</dcterms:created>
  <dcterms:modified xsi:type="dcterms:W3CDTF">2015-01-11T15:15:55Z</dcterms:modified>
</cp:coreProperties>
</file>