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780" r:id="rId1"/>
  </p:sldMasterIdLst>
  <p:notesMasterIdLst>
    <p:notesMasterId r:id="rId26"/>
  </p:notesMasterIdLst>
  <p:handoutMasterIdLst>
    <p:handoutMasterId r:id="rId27"/>
  </p:handoutMasterIdLst>
  <p:sldIdLst>
    <p:sldId id="415" r:id="rId2"/>
    <p:sldId id="358" r:id="rId3"/>
    <p:sldId id="392" r:id="rId4"/>
    <p:sldId id="383" r:id="rId5"/>
    <p:sldId id="384" r:id="rId6"/>
    <p:sldId id="385" r:id="rId7"/>
    <p:sldId id="386" r:id="rId8"/>
    <p:sldId id="387" r:id="rId9"/>
    <p:sldId id="389" r:id="rId10"/>
    <p:sldId id="390" r:id="rId11"/>
    <p:sldId id="391" r:id="rId12"/>
    <p:sldId id="393" r:id="rId13"/>
    <p:sldId id="359" r:id="rId14"/>
    <p:sldId id="404" r:id="rId15"/>
    <p:sldId id="405" r:id="rId16"/>
    <p:sldId id="406" r:id="rId17"/>
    <p:sldId id="407" r:id="rId18"/>
    <p:sldId id="408" r:id="rId19"/>
    <p:sldId id="409" r:id="rId20"/>
    <p:sldId id="410" r:id="rId21"/>
    <p:sldId id="411" r:id="rId22"/>
    <p:sldId id="412" r:id="rId23"/>
    <p:sldId id="413" r:id="rId24"/>
    <p:sldId id="416" r:id="rId25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0074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99" autoAdjust="0"/>
    <p:restoredTop sz="94624" autoAdjust="0"/>
  </p:normalViewPr>
  <p:slideViewPr>
    <p:cSldViewPr>
      <p:cViewPr varScale="1">
        <p:scale>
          <a:sx n="70" d="100"/>
          <a:sy n="70" d="100"/>
        </p:scale>
        <p:origin x="-133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50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CF8E205-28E7-4E77-A1BF-E934629CEF1F}" type="datetimeFigureOut">
              <a:rPr lang="fr-FR"/>
              <a:pPr>
                <a:defRPr/>
              </a:pPr>
              <a:t>23/12/2015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fr-FR"/>
              <a:t>MS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20FB755-3F26-4E00-820F-59210027D5C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2363917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EDA8A56-C9D7-4422-A48B-FF21C349C811}" type="datetimeFigureOut">
              <a:rPr lang="fr-FR"/>
              <a:pPr>
                <a:defRPr/>
              </a:pPr>
              <a:t>23/12/2015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fr-FR"/>
              <a:t>MS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84C4C0E-C4C7-4C1A-8ABC-10BF8CA4E0C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670424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2867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949D494-3221-4F9F-AA6E-8D4126525EAC}" type="slidenum">
              <a:rPr lang="fr-FR" smtClean="0"/>
              <a:pPr/>
              <a:t>0</a:t>
            </a:fld>
            <a:endParaRPr lang="fr-F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C1642C7-AF2D-468D-B347-2DBEDD61A04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C9E8E87-3B22-425B-A945-A5563A863428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B9606B-71CF-4A43-A3E5-C6F5876CE210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8E68BEC-760E-4BEC-952B-61C80EA47D6D}" type="slidenum">
              <a:rPr lang="fr-FR" smtClean="0"/>
              <a:pPr>
                <a:defRPr/>
              </a:pPr>
              <a:t>12</a:t>
            </a:fld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63F058A-923F-4848-B956-525EA86D9297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C044A64-09F5-4B84-8377-F929B9A6577F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8C91B0-522E-4E27-B6E4-45F0F7DFE888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7F96775-728B-4444-8C9D-FA472E294DB8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0CE88DA-E535-474F-95A9-D5F951C00CEF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3125FF4-7C75-46FB-ACB9-5F1DA9EDC1A8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E665F35-C64B-4426-A497-F239E4615459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850BC9-D386-4010-B34C-0D012AD7BAB1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AEAB4FD-C497-4E4E-B70C-C802C62BFCB8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EF11BE-AAAA-41CD-8794-30034DCDC11B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2851659-73BD-4307-987F-D41AA0470C8B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B03458-EBD8-437B-8A06-BF1B0B3E394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D954987-D4B0-451D-A17D-F94B2E85B6AA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08F9DA4-A1C9-4622-93A4-7AB5A2D7ADD1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B606E8-D90C-4624-A94A-DE72D4089EA8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1A3A8AF-A7A7-4B17-808C-D5DF38EBFA3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8C398C7-6B2E-4DA1-8E9F-A9BEDD6B1AA4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29765A6-44F3-4CB6-8160-B1788380B6F4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8E1C5-8EC1-4BA7-905D-FF93BDABAEEE}" type="datetime1">
              <a:rPr lang="fr-FR"/>
              <a:pPr>
                <a:defRPr/>
              </a:pPr>
              <a:t>23/12/2015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79DBA-B6E1-4294-878B-2720427A0C6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A0A75-B325-495F-B033-33E025C23608}" type="datetime1">
              <a:rPr lang="fr-FR"/>
              <a:pPr>
                <a:defRPr/>
              </a:pPr>
              <a:t>23/12/2015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C0CCF-04AF-41A2-B686-C8EF2338B12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9D848F-1CD6-474D-88B2-0A842251187C}" type="datetime1">
              <a:rPr lang="fr-FR"/>
              <a:pPr>
                <a:defRPr/>
              </a:pPr>
              <a:t>23/12/2015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C994CB-88F7-4595-B32C-D98FD8D7AF3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36038-08A8-4D9A-905E-ED6BE1766ED9}" type="datetime1">
              <a:rPr lang="fr-FR"/>
              <a:pPr>
                <a:defRPr/>
              </a:pPr>
              <a:t>23/12/2015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5C9F0F-2B58-4E2C-BC3C-721F1260834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CC7E4-535A-413B-9F7D-E772707D8FF1}" type="datetime1">
              <a:rPr lang="fr-FR"/>
              <a:pPr>
                <a:defRPr/>
              </a:pPr>
              <a:t>23/12/2015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125E4-984D-4657-96A8-2032C4BFEF5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D4688-7452-4C99-81C1-FEF1C45551BE}" type="datetime1">
              <a:rPr lang="fr-FR"/>
              <a:pPr>
                <a:defRPr/>
              </a:pPr>
              <a:t>23/12/2015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B8F4B-7761-4A14-9D6C-FB108F73825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5EDA1-1DA7-4119-A49D-C744AA6244BD}" type="datetime1">
              <a:rPr lang="fr-FR"/>
              <a:pPr>
                <a:defRPr/>
              </a:pPr>
              <a:t>23/12/2015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2EE23F-D692-4D0F-8F27-189FC60EB6B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03C1BB-EEB4-4305-A3BA-6229569391C3}" type="datetime1">
              <a:rPr lang="fr-FR"/>
              <a:pPr>
                <a:defRPr/>
              </a:pPr>
              <a:t>23/12/2015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E30C3-7670-4880-9869-AC9FFC991B4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0B7C7-D398-44BE-809C-771B3274D2A8}" type="datetime1">
              <a:rPr lang="fr-FR"/>
              <a:pPr>
                <a:defRPr/>
              </a:pPr>
              <a:t>23/12/2015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57015-3C91-40AD-A9DF-9C60CDD4821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9FA92-86A9-48D2-9624-26D9BA50954C}" type="datetime1">
              <a:rPr lang="fr-FR"/>
              <a:pPr>
                <a:defRPr/>
              </a:pPr>
              <a:t>23/12/2015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E6B64C-E746-4C99-859E-E23541383EC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EBBA3-45B0-48F7-8524-BF8107966820}" type="datetime1">
              <a:rPr lang="fr-FR"/>
              <a:pPr>
                <a:defRPr/>
              </a:pPr>
              <a:t>23/12/2015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EFAD0-CA41-47EF-B038-D33E75CA019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30196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7411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482D96B-50B3-4C33-BF6A-DF59FD4FBE46}" type="datetime1">
              <a:rPr lang="fr-FR"/>
              <a:pPr>
                <a:defRPr/>
              </a:pPr>
              <a:t>23/12/2015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4EB4BA9-E9E5-4B6C-B45E-E26E0E8DD43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wipe dir="r"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10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9.png"/><Relationship Id="rId9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13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14.png"/><Relationship Id="rId9" Type="http://schemas.openxmlformats.org/officeDocument/2006/relationships/image" Target="../media/image4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18.pn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17.png"/><Relationship Id="rId9" Type="http://schemas.openxmlformats.org/officeDocument/2006/relationships/image" Target="../media/image53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19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20.png"/><Relationship Id="rId9" Type="http://schemas.openxmlformats.org/officeDocument/2006/relationships/image" Target="../media/image5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/>
        </p:nvSpPr>
        <p:spPr bwMode="auto">
          <a:xfrm>
            <a:off x="0" y="5373216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400" dirty="0"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  <p:sp>
        <p:nvSpPr>
          <p:cNvPr id="5" name="Rectangle à coins arrondis 4"/>
          <p:cNvSpPr/>
          <p:nvPr/>
        </p:nvSpPr>
        <p:spPr>
          <a:xfrm>
            <a:off x="612775" y="714356"/>
            <a:ext cx="7918450" cy="3571900"/>
          </a:xfrm>
          <a:prstGeom prst="roundRect">
            <a:avLst/>
          </a:prstGeom>
          <a:gradFill>
            <a:gsLst>
              <a:gs pos="0">
                <a:srgbClr val="5E9EFF">
                  <a:lumMod val="41000"/>
                  <a:lumOff val="59000"/>
                </a:srgbClr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fr-FR" sz="4800" b="1" cap="small" dirty="0">
                <a:solidFill>
                  <a:schemeClr val="accent2"/>
                </a:solidFill>
                <a:latin typeface="Georgia" pitchFamily="18" charset="0"/>
                <a:cs typeface="Arial" pitchFamily="34" charset="0"/>
              </a:rPr>
              <a:t>É</a:t>
            </a:r>
            <a:r>
              <a:rPr lang="fr-FR" sz="4800" b="1" cap="small" dirty="0" smtClean="0">
                <a:solidFill>
                  <a:schemeClr val="accent2"/>
                </a:solidFill>
                <a:latin typeface="Georgia" pitchFamily="18" charset="0"/>
                <a:cs typeface="Arial" pitchFamily="34" charset="0"/>
              </a:rPr>
              <a:t>QUATIONS</a:t>
            </a:r>
          </a:p>
          <a:p>
            <a:pPr algn="ctr">
              <a:defRPr/>
            </a:pPr>
            <a:r>
              <a:rPr lang="fr-FR" sz="4800" b="1" cap="small" dirty="0" smtClean="0">
                <a:solidFill>
                  <a:schemeClr val="accent2"/>
                </a:solidFill>
                <a:latin typeface="Georgia" pitchFamily="18" charset="0"/>
                <a:cs typeface="Arial" pitchFamily="34" charset="0"/>
              </a:rPr>
              <a:t>DU PREMIER DEGRÉ </a:t>
            </a:r>
            <a:r>
              <a:rPr lang="fr-FR" sz="4800" b="1" cap="small" dirty="0" smtClean="0">
                <a:solidFill>
                  <a:schemeClr val="accent2"/>
                </a:solidFill>
                <a:latin typeface="Georgia" pitchFamily="18" charset="0"/>
                <a:ea typeface="+mj-ea"/>
                <a:cs typeface="Arial" pitchFamily="34" charset="0"/>
              </a:rPr>
              <a:t/>
            </a:r>
            <a:br>
              <a:rPr lang="fr-FR" sz="4800" b="1" cap="small" dirty="0" smtClean="0">
                <a:solidFill>
                  <a:schemeClr val="accent2"/>
                </a:solidFill>
                <a:latin typeface="Georgia" pitchFamily="18" charset="0"/>
                <a:ea typeface="+mj-ea"/>
                <a:cs typeface="Arial" pitchFamily="34" charset="0"/>
              </a:rPr>
            </a:br>
            <a:r>
              <a:rPr lang="fr-FR" sz="4800" b="1" cap="small" dirty="0">
                <a:solidFill>
                  <a:schemeClr val="accent2"/>
                </a:solidFill>
                <a:latin typeface="Georgia" pitchFamily="18" charset="0"/>
                <a:cs typeface="Arial" pitchFamily="34" charset="0"/>
              </a:rPr>
              <a:t> </a:t>
            </a:r>
            <a:endParaRPr lang="fr-FR" sz="4800" b="1" cap="small" dirty="0" smtClean="0">
              <a:solidFill>
                <a:schemeClr val="accent2"/>
              </a:solidFill>
              <a:latin typeface="Georgia" pitchFamily="18" charset="0"/>
              <a:cs typeface="Arial" pitchFamily="34" charset="0"/>
            </a:endParaRPr>
          </a:p>
          <a:p>
            <a:pPr algn="ctr">
              <a:defRPr/>
            </a:pPr>
            <a:r>
              <a:rPr lang="fr-FR" sz="4800" b="1" cap="small" dirty="0" smtClean="0">
                <a:solidFill>
                  <a:schemeClr val="accent2"/>
                </a:solidFill>
                <a:latin typeface="Georgia" pitchFamily="18" charset="0"/>
                <a:cs typeface="Arial" pitchFamily="34" charset="0"/>
              </a:rPr>
              <a:t>Séries </a:t>
            </a:r>
            <a:r>
              <a:rPr lang="fr-FR" sz="4800" b="1" cap="small" dirty="0">
                <a:solidFill>
                  <a:schemeClr val="accent2"/>
                </a:solidFill>
                <a:latin typeface="Georgia" pitchFamily="18" charset="0"/>
                <a:cs typeface="Arial" pitchFamily="34" charset="0"/>
              </a:rPr>
              <a:t>2</a:t>
            </a:r>
            <a:r>
              <a:rPr lang="fr-FR" sz="4800" b="1" cap="small" dirty="0" smtClean="0">
                <a:solidFill>
                  <a:schemeClr val="accent2"/>
                </a:solidFill>
                <a:latin typeface="Georgia" pitchFamily="18" charset="0"/>
                <a:cs typeface="Arial" pitchFamily="34" charset="0"/>
              </a:rPr>
              <a:t> </a:t>
            </a:r>
            <a:r>
              <a:rPr lang="fr-FR" sz="4800" b="1" cap="small" dirty="0">
                <a:solidFill>
                  <a:schemeClr val="accent2"/>
                </a:solidFill>
                <a:latin typeface="Georgia" pitchFamily="18" charset="0"/>
                <a:cs typeface="Arial" pitchFamily="34" charset="0"/>
              </a:rPr>
              <a:t>et </a:t>
            </a:r>
            <a:r>
              <a:rPr lang="fr-FR" sz="4800" b="1" cap="small" dirty="0" smtClean="0">
                <a:solidFill>
                  <a:schemeClr val="accent2"/>
                </a:solidFill>
                <a:latin typeface="Georgia" pitchFamily="18" charset="0"/>
                <a:cs typeface="Arial" pitchFamily="34" charset="0"/>
              </a:rPr>
              <a:t>2 </a:t>
            </a:r>
            <a:r>
              <a:rPr lang="fr-FR" sz="4800" b="1" cap="small" dirty="0">
                <a:solidFill>
                  <a:schemeClr val="accent2"/>
                </a:solidFill>
                <a:latin typeface="Georgia" pitchFamily="18" charset="0"/>
                <a:cs typeface="Arial" pitchFamily="34" charset="0"/>
              </a:rPr>
              <a:t>bis</a:t>
            </a:r>
            <a:endParaRPr lang="fr-FR" sz="48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N°8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Cadre 8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2830635"/>
            <a:ext cx="4092127" cy="814389"/>
          </a:xfrm>
          <a:prstGeom prst="rect">
            <a:avLst/>
          </a:prstGeom>
          <a:noFill/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92080" y="2730957"/>
            <a:ext cx="3177472" cy="91406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N°9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Cadre 6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2700432"/>
            <a:ext cx="3462794" cy="1016600"/>
          </a:xfrm>
          <a:prstGeom prst="rect">
            <a:avLst/>
          </a:prstGeom>
          <a:noFill/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16948" y="2826944"/>
            <a:ext cx="4147540" cy="81808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N°10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Cadre 8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2778249"/>
            <a:ext cx="4102929" cy="866775"/>
          </a:xfrm>
          <a:prstGeom prst="rect">
            <a:avLst/>
          </a:prstGeom>
          <a:noFill/>
        </p:spPr>
      </p:pic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6056" y="2700328"/>
            <a:ext cx="3361887" cy="98697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latin typeface="Georgia" pitchFamily="18" charset="0"/>
                <a:cs typeface="Arial" pitchFamily="34" charset="0"/>
              </a:rPr>
              <a:t>Correction</a:t>
            </a:r>
            <a:endParaRPr lang="fr-FR" sz="8000" cap="small" dirty="0"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N°1</a:t>
            </a:r>
          </a:p>
        </p:txBody>
      </p:sp>
      <p:sp>
        <p:nvSpPr>
          <p:cNvPr id="7177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" name="Rectangle 10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87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188" name="Rectangle 20"/>
          <p:cNvSpPr>
            <a:spLocks noChangeArrowheads="1"/>
          </p:cNvSpPr>
          <p:nvPr/>
        </p:nvSpPr>
        <p:spPr bwMode="auto">
          <a:xfrm>
            <a:off x="0" y="1028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90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191" name="Rectangle 23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93" name="Rectangle 2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194" name="Rectangle 26"/>
          <p:cNvSpPr>
            <a:spLocks noChangeArrowheads="1"/>
          </p:cNvSpPr>
          <p:nvPr/>
        </p:nvSpPr>
        <p:spPr bwMode="auto">
          <a:xfrm>
            <a:off x="0" y="2057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1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2114541"/>
            <a:ext cx="2819400" cy="600075"/>
          </a:xfrm>
          <a:prstGeom prst="rect">
            <a:avLst/>
          </a:prstGeom>
          <a:noFill/>
        </p:spPr>
      </p:pic>
      <p:pic>
        <p:nvPicPr>
          <p:cNvPr id="42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8" y="2071674"/>
            <a:ext cx="2009775" cy="600075"/>
          </a:xfrm>
          <a:prstGeom prst="rect">
            <a:avLst/>
          </a:prstGeom>
          <a:noFill/>
        </p:spPr>
      </p:pic>
      <p:pic>
        <p:nvPicPr>
          <p:cNvPr id="43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4153644"/>
            <a:ext cx="2276475" cy="571500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</p:pic>
      <p:pic>
        <p:nvPicPr>
          <p:cNvPr id="44" name="Picture 10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2996952"/>
            <a:ext cx="3714750" cy="571500"/>
          </a:xfrm>
          <a:prstGeom prst="rect">
            <a:avLst/>
          </a:prstGeom>
          <a:noFill/>
        </p:spPr>
      </p:pic>
      <p:pic>
        <p:nvPicPr>
          <p:cNvPr id="46" name="Picture 18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0152" y="3268588"/>
            <a:ext cx="1057275" cy="9525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26" name="Cadre 25"/>
          <p:cNvSpPr/>
          <p:nvPr/>
        </p:nvSpPr>
        <p:spPr>
          <a:xfrm>
            <a:off x="4716463" y="1619250"/>
            <a:ext cx="4319587" cy="3667138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27" name="Cadre 26"/>
          <p:cNvSpPr/>
          <p:nvPr/>
        </p:nvSpPr>
        <p:spPr>
          <a:xfrm>
            <a:off x="144463" y="1619250"/>
            <a:ext cx="4319587" cy="3667138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N°2</a:t>
            </a:r>
          </a:p>
        </p:txBody>
      </p:sp>
      <p:sp>
        <p:nvSpPr>
          <p:cNvPr id="820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8202" name="Rectangle 9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820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8204" name="Rectangle 12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4942" y="2152647"/>
            <a:ext cx="2819400" cy="600075"/>
          </a:xfrm>
          <a:prstGeom prst="rect">
            <a:avLst/>
          </a:prstGeom>
          <a:noFill/>
        </p:spPr>
      </p:pic>
      <p:pic>
        <p:nvPicPr>
          <p:cNvPr id="25" name="Picture 1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624" y="2152647"/>
            <a:ext cx="2085975" cy="600075"/>
          </a:xfrm>
          <a:prstGeom prst="rect">
            <a:avLst/>
          </a:prstGeom>
          <a:noFill/>
        </p:spPr>
      </p:pic>
      <p:pic>
        <p:nvPicPr>
          <p:cNvPr id="26" name="Picture 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62708" y="3268588"/>
            <a:ext cx="1181100" cy="952500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</p:pic>
      <p:pic>
        <p:nvPicPr>
          <p:cNvPr id="28" name="Picture 1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54" y="2996952"/>
            <a:ext cx="3714750" cy="571500"/>
          </a:xfrm>
          <a:prstGeom prst="rect">
            <a:avLst/>
          </a:prstGeom>
          <a:noFill/>
        </p:spPr>
      </p:pic>
      <p:pic>
        <p:nvPicPr>
          <p:cNvPr id="29" name="Picture 10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3111" y="4081636"/>
            <a:ext cx="2276475" cy="5715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16" name="Cadre 15"/>
          <p:cNvSpPr/>
          <p:nvPr/>
        </p:nvSpPr>
        <p:spPr>
          <a:xfrm>
            <a:off x="144463" y="1619250"/>
            <a:ext cx="4319587" cy="3667138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17" name="Cadre 16"/>
          <p:cNvSpPr/>
          <p:nvPr/>
        </p:nvSpPr>
        <p:spPr>
          <a:xfrm>
            <a:off x="4716463" y="1619250"/>
            <a:ext cx="4319587" cy="3667138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N°3</a:t>
            </a:r>
          </a:p>
        </p:txBody>
      </p:sp>
      <p:sp>
        <p:nvSpPr>
          <p:cNvPr id="922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9227" name="Rectangle 11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pic>
        <p:nvPicPr>
          <p:cNvPr id="23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2071678"/>
            <a:ext cx="3524250" cy="600075"/>
          </a:xfrm>
          <a:prstGeom prst="rect">
            <a:avLst/>
          </a:prstGeom>
          <a:noFill/>
        </p:spPr>
      </p:pic>
      <p:pic>
        <p:nvPicPr>
          <p:cNvPr id="24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70" y="2071678"/>
            <a:ext cx="2085975" cy="600075"/>
          </a:xfrm>
          <a:prstGeom prst="rect">
            <a:avLst/>
          </a:prstGeom>
          <a:noFill/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2929508"/>
            <a:ext cx="3914775" cy="571500"/>
          </a:xfrm>
          <a:prstGeom prst="rect">
            <a:avLst/>
          </a:prstGeom>
          <a:noFill/>
        </p:spPr>
      </p:pic>
      <p:pic>
        <p:nvPicPr>
          <p:cNvPr id="26" name="Picture 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3916660"/>
            <a:ext cx="2667000" cy="952500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</p:pic>
      <p:pic>
        <p:nvPicPr>
          <p:cNvPr id="27" name="Picture 7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56176" y="3124572"/>
            <a:ext cx="1181100" cy="9525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15" name="Cadre 14"/>
          <p:cNvSpPr/>
          <p:nvPr/>
        </p:nvSpPr>
        <p:spPr>
          <a:xfrm>
            <a:off x="144463" y="1619250"/>
            <a:ext cx="4319587" cy="3667138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16" name="Cadre 15"/>
          <p:cNvSpPr/>
          <p:nvPr/>
        </p:nvSpPr>
        <p:spPr>
          <a:xfrm>
            <a:off x="4716463" y="1619250"/>
            <a:ext cx="4319587" cy="3667138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N°4</a:t>
            </a:r>
          </a:p>
        </p:txBody>
      </p:sp>
      <p:sp>
        <p:nvSpPr>
          <p:cNvPr id="1024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0250" name="Rectangle 9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025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pic>
        <p:nvPicPr>
          <p:cNvPr id="29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31640" y="2143116"/>
            <a:ext cx="2009775" cy="600075"/>
          </a:xfrm>
          <a:prstGeom prst="rect">
            <a:avLst/>
          </a:prstGeom>
          <a:noFill/>
        </p:spPr>
      </p:pic>
      <p:pic>
        <p:nvPicPr>
          <p:cNvPr id="30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14929" y="2071678"/>
            <a:ext cx="3800475" cy="600075"/>
          </a:xfrm>
          <a:prstGeom prst="rect">
            <a:avLst/>
          </a:prstGeom>
          <a:noFill/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54510" y="3289548"/>
            <a:ext cx="857250" cy="571500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</p:pic>
      <p:pic>
        <p:nvPicPr>
          <p:cNvPr id="32" name="Picture 6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38802" y="3916660"/>
            <a:ext cx="2990850" cy="9525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33" name="Picture 11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29204" y="2958083"/>
            <a:ext cx="3886200" cy="542925"/>
          </a:xfrm>
          <a:prstGeom prst="rect">
            <a:avLst/>
          </a:prstGeom>
          <a:noFill/>
        </p:spPr>
      </p:pic>
      <p:sp>
        <p:nvSpPr>
          <p:cNvPr id="13" name="Cadre 12"/>
          <p:cNvSpPr/>
          <p:nvPr/>
        </p:nvSpPr>
        <p:spPr>
          <a:xfrm>
            <a:off x="144463" y="1619250"/>
            <a:ext cx="4319587" cy="3667138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14" name="Cadre 13"/>
          <p:cNvSpPr/>
          <p:nvPr/>
        </p:nvSpPr>
        <p:spPr>
          <a:xfrm>
            <a:off x="4716463" y="1619250"/>
            <a:ext cx="4319587" cy="3667138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N°5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67138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Cadre 8"/>
          <p:cNvSpPr/>
          <p:nvPr/>
        </p:nvSpPr>
        <p:spPr>
          <a:xfrm>
            <a:off x="4716463" y="1619250"/>
            <a:ext cx="4319587" cy="3667138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1127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1274" name="Rectangle 9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127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1276" name="Rectangle 12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51207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51208" name="Rectangle 8"/>
          <p:cNvSpPr>
            <a:spLocks noChangeArrowheads="1"/>
          </p:cNvSpPr>
          <p:nvPr/>
        </p:nvSpPr>
        <p:spPr bwMode="auto">
          <a:xfrm>
            <a:off x="0" y="2057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61409" y="2114545"/>
            <a:ext cx="2466975" cy="600075"/>
          </a:xfrm>
          <a:prstGeom prst="rect">
            <a:avLst/>
          </a:prstGeom>
          <a:noFill/>
        </p:spPr>
      </p:pic>
      <p:pic>
        <p:nvPicPr>
          <p:cNvPr id="26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2071678"/>
            <a:ext cx="3800475" cy="600075"/>
          </a:xfrm>
          <a:prstGeom prst="rect">
            <a:avLst/>
          </a:prstGeom>
          <a:noFill/>
        </p:spPr>
      </p:pic>
      <p:pic>
        <p:nvPicPr>
          <p:cNvPr id="27" name="Picture 1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2996952"/>
            <a:ext cx="3886200" cy="542925"/>
          </a:xfrm>
          <a:prstGeom prst="rect">
            <a:avLst/>
          </a:prstGeom>
          <a:noFill/>
        </p:spPr>
      </p:pic>
      <p:pic>
        <p:nvPicPr>
          <p:cNvPr id="28" name="Picture 1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3973810"/>
            <a:ext cx="2771775" cy="895350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</p:pic>
      <p:pic>
        <p:nvPicPr>
          <p:cNvPr id="29" name="Picture 18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2160" y="2780928"/>
            <a:ext cx="1323975" cy="571500"/>
          </a:xfrm>
          <a:prstGeom prst="rect">
            <a:avLst/>
          </a:prstGeom>
          <a:noFill/>
        </p:spPr>
      </p:pic>
      <p:pic>
        <p:nvPicPr>
          <p:cNvPr id="30" name="Picture 17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40313" y="3429000"/>
            <a:ext cx="1323975" cy="571500"/>
          </a:xfrm>
          <a:prstGeom prst="rect">
            <a:avLst/>
          </a:prstGeom>
          <a:noFill/>
        </p:spPr>
      </p:pic>
      <p:pic>
        <p:nvPicPr>
          <p:cNvPr id="31" name="Picture 16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12" y="4293096"/>
            <a:ext cx="857250" cy="5715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N°6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67138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48278" y="2143116"/>
            <a:ext cx="3524250" cy="600075"/>
          </a:xfrm>
          <a:prstGeom prst="rect">
            <a:avLst/>
          </a:prstGeom>
          <a:noFill/>
        </p:spPr>
      </p:pic>
      <p:pic>
        <p:nvPicPr>
          <p:cNvPr id="24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85852" y="2143116"/>
            <a:ext cx="2085975" cy="600075"/>
          </a:xfrm>
          <a:prstGeom prst="rect">
            <a:avLst/>
          </a:prstGeom>
          <a:noFill/>
        </p:spPr>
      </p:pic>
      <p:pic>
        <p:nvPicPr>
          <p:cNvPr id="25" name="Picture 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85918" y="3196580"/>
            <a:ext cx="857250" cy="952500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</p:pic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72067" y="2924944"/>
            <a:ext cx="3914775" cy="571500"/>
          </a:xfrm>
          <a:prstGeom prst="rect">
            <a:avLst/>
          </a:prstGeom>
          <a:noFill/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34063" y="3907135"/>
            <a:ext cx="2581275" cy="9620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10" name="Cadre 9"/>
          <p:cNvSpPr/>
          <p:nvPr/>
        </p:nvSpPr>
        <p:spPr>
          <a:xfrm>
            <a:off x="4716463" y="1619250"/>
            <a:ext cx="4319587" cy="3667138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6000" dirty="0" smtClean="0">
                <a:latin typeface="Georgia" pitchFamily="18" charset="0"/>
                <a:ea typeface="Times New Roman"/>
                <a:cs typeface="Arial" pitchFamily="34" charset="0"/>
              </a:rPr>
              <a:t>Résoudre les équations suivantes :</a:t>
            </a:r>
            <a:endParaRPr lang="fr-FR" sz="6000" dirty="0"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N°7</a:t>
            </a:r>
          </a:p>
        </p:txBody>
      </p:sp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62589" y="2143116"/>
            <a:ext cx="3095625" cy="600075"/>
          </a:xfrm>
          <a:prstGeom prst="rect">
            <a:avLst/>
          </a:prstGeom>
          <a:noFill/>
        </p:spPr>
      </p:pic>
      <p:pic>
        <p:nvPicPr>
          <p:cNvPr id="29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2143116"/>
            <a:ext cx="2466975" cy="600075"/>
          </a:xfrm>
          <a:prstGeom prst="rect">
            <a:avLst/>
          </a:prstGeom>
          <a:noFill/>
        </p:spPr>
      </p:pic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2" y="2857496"/>
            <a:ext cx="1323975" cy="571500"/>
          </a:xfrm>
          <a:prstGeom prst="rect">
            <a:avLst/>
          </a:prstGeom>
          <a:noFill/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5656" y="3429000"/>
            <a:ext cx="1323975" cy="571500"/>
          </a:xfrm>
          <a:prstGeom prst="rect">
            <a:avLst/>
          </a:prstGeom>
          <a:noFill/>
        </p:spPr>
      </p:pic>
      <p:pic>
        <p:nvPicPr>
          <p:cNvPr id="32" name="Picture 1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7704" y="4214818"/>
            <a:ext cx="857250" cy="571500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</p:pic>
      <p:pic>
        <p:nvPicPr>
          <p:cNvPr id="33" name="Picture 9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76840" y="3145532"/>
            <a:ext cx="3524250" cy="571500"/>
          </a:xfrm>
          <a:prstGeom prst="rect">
            <a:avLst/>
          </a:prstGeom>
          <a:noFill/>
        </p:spPr>
      </p:pic>
      <p:pic>
        <p:nvPicPr>
          <p:cNvPr id="34" name="Picture 8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00725" y="4225652"/>
            <a:ext cx="2543175" cy="5715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13" name="Cadre 12"/>
          <p:cNvSpPr/>
          <p:nvPr/>
        </p:nvSpPr>
        <p:spPr>
          <a:xfrm>
            <a:off x="144463" y="1619250"/>
            <a:ext cx="4319587" cy="3667138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14" name="Cadre 13"/>
          <p:cNvSpPr/>
          <p:nvPr/>
        </p:nvSpPr>
        <p:spPr>
          <a:xfrm>
            <a:off x="4716463" y="1619250"/>
            <a:ext cx="4319587" cy="3667138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N°8</a:t>
            </a:r>
          </a:p>
        </p:txBody>
      </p:sp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1445" name="Rectangle 5"/>
          <p:cNvSpPr>
            <a:spLocks noChangeArrowheads="1"/>
          </p:cNvSpPr>
          <p:nvPr/>
        </p:nvSpPr>
        <p:spPr bwMode="auto">
          <a:xfrm>
            <a:off x="0" y="2057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3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2285992"/>
            <a:ext cx="3305175" cy="600075"/>
          </a:xfrm>
          <a:prstGeom prst="rect">
            <a:avLst/>
          </a:prstGeom>
          <a:noFill/>
        </p:spPr>
      </p:pic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70" y="2285992"/>
            <a:ext cx="2085975" cy="600075"/>
          </a:xfrm>
          <a:prstGeom prst="rect">
            <a:avLst/>
          </a:prstGeom>
          <a:noFill/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3143248"/>
            <a:ext cx="3714750" cy="571500"/>
          </a:xfrm>
          <a:prstGeom prst="rect">
            <a:avLst/>
          </a:prstGeom>
          <a:noFill/>
        </p:spPr>
      </p:pic>
      <p:pic>
        <p:nvPicPr>
          <p:cNvPr id="26" name="Picture 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4225652"/>
            <a:ext cx="2276475" cy="571500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</p:pic>
      <p:pic>
        <p:nvPicPr>
          <p:cNvPr id="27" name="Picture 6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636" y="3340596"/>
            <a:ext cx="857250" cy="9525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12" name="Cadre 11"/>
          <p:cNvSpPr/>
          <p:nvPr/>
        </p:nvSpPr>
        <p:spPr>
          <a:xfrm>
            <a:off x="144463" y="1619250"/>
            <a:ext cx="4319587" cy="3667138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13" name="Cadre 12"/>
          <p:cNvSpPr/>
          <p:nvPr/>
        </p:nvSpPr>
        <p:spPr>
          <a:xfrm>
            <a:off x="4716463" y="1619250"/>
            <a:ext cx="4319587" cy="3667138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N°9</a:t>
            </a:r>
          </a:p>
        </p:txBody>
      </p:sp>
      <p:sp>
        <p:nvSpPr>
          <p:cNvPr id="5530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55305" name="Rectangle 9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5307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55308" name="Rectangle 12"/>
          <p:cNvSpPr>
            <a:spLocks noChangeArrowheads="1"/>
          </p:cNvSpPr>
          <p:nvPr/>
        </p:nvSpPr>
        <p:spPr bwMode="auto">
          <a:xfrm>
            <a:off x="0" y="2057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53039" y="2214554"/>
            <a:ext cx="3305175" cy="600075"/>
          </a:xfrm>
          <a:prstGeom prst="rect">
            <a:avLst/>
          </a:prstGeom>
          <a:noFill/>
        </p:spPr>
      </p:pic>
      <p:pic>
        <p:nvPicPr>
          <p:cNvPr id="23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28" y="2214554"/>
            <a:ext cx="2076450" cy="609600"/>
          </a:xfrm>
          <a:prstGeom prst="rect">
            <a:avLst/>
          </a:prstGeom>
          <a:noFill/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2780928"/>
            <a:ext cx="2895600" cy="571500"/>
          </a:xfrm>
          <a:prstGeom prst="rect">
            <a:avLst/>
          </a:prstGeom>
          <a:noFill/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79712" y="3429000"/>
            <a:ext cx="1476375" cy="571500"/>
          </a:xfrm>
          <a:prstGeom prst="rect">
            <a:avLst/>
          </a:prstGeom>
          <a:noFill/>
        </p:spPr>
      </p:pic>
      <p:pic>
        <p:nvPicPr>
          <p:cNvPr id="26" name="Picture 1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83954" y="4149080"/>
            <a:ext cx="1123950" cy="571500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</p:pic>
      <p:pic>
        <p:nvPicPr>
          <p:cNvPr id="27" name="Picture 9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216" y="3068960"/>
            <a:ext cx="3714750" cy="571500"/>
          </a:xfrm>
          <a:prstGeom prst="rect">
            <a:avLst/>
          </a:prstGeom>
          <a:noFill/>
        </p:spPr>
      </p:pic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24549" y="4077072"/>
            <a:ext cx="2276475" cy="5715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16" name="Cadre 15"/>
          <p:cNvSpPr/>
          <p:nvPr/>
        </p:nvSpPr>
        <p:spPr>
          <a:xfrm>
            <a:off x="144463" y="1619250"/>
            <a:ext cx="4319587" cy="3667138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17" name="Cadre 16"/>
          <p:cNvSpPr/>
          <p:nvPr/>
        </p:nvSpPr>
        <p:spPr>
          <a:xfrm>
            <a:off x="4716463" y="1619250"/>
            <a:ext cx="4319587" cy="3667138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N°10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pic>
        <p:nvPicPr>
          <p:cNvPr id="23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2071678"/>
            <a:ext cx="3095625" cy="600075"/>
          </a:xfrm>
          <a:prstGeom prst="rect">
            <a:avLst/>
          </a:prstGeom>
          <a:noFill/>
        </p:spPr>
      </p:pic>
      <p:pic>
        <p:nvPicPr>
          <p:cNvPr id="24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70" y="2071678"/>
            <a:ext cx="2076450" cy="609600"/>
          </a:xfrm>
          <a:prstGeom prst="rect">
            <a:avLst/>
          </a:prstGeom>
          <a:noFill/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2857496"/>
            <a:ext cx="3524250" cy="571500"/>
          </a:xfrm>
          <a:prstGeom prst="rect">
            <a:avLst/>
          </a:prstGeom>
          <a:noFill/>
        </p:spPr>
      </p:pic>
      <p:pic>
        <p:nvPicPr>
          <p:cNvPr id="26" name="Picture 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3937620"/>
            <a:ext cx="2543175" cy="571500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</p:pic>
      <p:pic>
        <p:nvPicPr>
          <p:cNvPr id="27" name="Picture 8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92824" y="2780928"/>
            <a:ext cx="2895600" cy="571500"/>
          </a:xfrm>
          <a:prstGeom prst="rect">
            <a:avLst/>
          </a:prstGeom>
          <a:noFill/>
        </p:spPr>
      </p:pic>
      <p:pic>
        <p:nvPicPr>
          <p:cNvPr id="28" name="Picture 7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91969" y="3429000"/>
            <a:ext cx="1476375" cy="571500"/>
          </a:xfrm>
          <a:prstGeom prst="rect">
            <a:avLst/>
          </a:prstGeom>
          <a:noFill/>
        </p:spPr>
      </p:pic>
      <p:pic>
        <p:nvPicPr>
          <p:cNvPr id="29" name="Picture 6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2426" y="4225652"/>
            <a:ext cx="1123950" cy="5715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14" name="Cadre 13"/>
          <p:cNvSpPr/>
          <p:nvPr/>
        </p:nvSpPr>
        <p:spPr>
          <a:xfrm>
            <a:off x="4716463" y="1619250"/>
            <a:ext cx="4319587" cy="3667138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>
                <a:solidFill>
                  <a:schemeClr val="accent2"/>
                </a:solidFill>
                <a:latin typeface="Georgia" pitchFamily="18" charset="0"/>
                <a:cs typeface="Arial" pitchFamily="34" charset="0"/>
              </a:rPr>
              <a:t>F</a:t>
            </a:r>
            <a:r>
              <a:rPr lang="fr-FR" sz="8000" cap="small" dirty="0" smtClean="0">
                <a:solidFill>
                  <a:schemeClr val="accent2"/>
                </a:solidFill>
                <a:latin typeface="Georgia" pitchFamily="18" charset="0"/>
                <a:cs typeface="Arial" pitchFamily="34" charset="0"/>
              </a:rPr>
              <a:t>in</a:t>
            </a:r>
            <a:endParaRPr lang="fr-FR" sz="8000" cap="small" dirty="0">
              <a:solidFill>
                <a:schemeClr val="accent2"/>
              </a:solidFill>
              <a:latin typeface="Georgia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4380242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N°1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Cadre 6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05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64088" y="2722913"/>
            <a:ext cx="3088343" cy="922112"/>
          </a:xfrm>
          <a:prstGeom prst="rect">
            <a:avLst/>
          </a:prstGeom>
          <a:noFill/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2780928"/>
            <a:ext cx="3971286" cy="86409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N°2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Cadre 8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307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3080" name="Rectangle 9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308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3082" name="Rectangle 12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pic>
        <p:nvPicPr>
          <p:cNvPr id="14" name="Picture 1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2708920"/>
            <a:ext cx="3312368" cy="952873"/>
          </a:xfrm>
          <a:prstGeom prst="rect">
            <a:avLst/>
          </a:prstGeom>
          <a:noFill/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54673" y="2822236"/>
            <a:ext cx="3865799" cy="82278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N°3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Cadre 8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410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410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4105" name="Rectangle 11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2852936"/>
            <a:ext cx="4032448" cy="755936"/>
          </a:xfrm>
          <a:prstGeom prst="rect">
            <a:avLst/>
          </a:prstGeom>
          <a:noFill/>
        </p:spPr>
      </p:pic>
      <p:pic>
        <p:nvPicPr>
          <p:cNvPr id="14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54603" y="2756176"/>
            <a:ext cx="3089805" cy="88884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N°4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Cadre 6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5127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5128" name="Rectangle 9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5129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2708920"/>
            <a:ext cx="3096344" cy="924501"/>
          </a:xfrm>
          <a:prstGeom prst="rect">
            <a:avLst/>
          </a:prstGeom>
          <a:noFill/>
        </p:spPr>
      </p:pic>
      <p:pic>
        <p:nvPicPr>
          <p:cNvPr id="14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09684" y="2852936"/>
            <a:ext cx="4082796" cy="74182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N°5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Cadre 8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615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6152" name="Rectangle 9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615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6154" name="Rectangle 12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pic>
        <p:nvPicPr>
          <p:cNvPr id="14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2852936"/>
            <a:ext cx="4104456" cy="727888"/>
          </a:xfrm>
          <a:prstGeom prst="rect">
            <a:avLst/>
          </a:prstGeom>
          <a:noFill/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92035" y="2708920"/>
            <a:ext cx="4000445" cy="97308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2682059"/>
            <a:ext cx="3597763" cy="1034973"/>
          </a:xfrm>
          <a:prstGeom prst="rect">
            <a:avLst/>
          </a:prstGeom>
          <a:noFill/>
        </p:spPr>
      </p:pic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N°6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Cadre 6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8471" y="2852936"/>
            <a:ext cx="4176017" cy="79208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14700" y="2808846"/>
            <a:ext cx="4077780" cy="836178"/>
          </a:xfrm>
          <a:prstGeom prst="rect">
            <a:avLst/>
          </a:prstGeom>
          <a:noFill/>
        </p:spPr>
      </p:pic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2708920"/>
            <a:ext cx="3958856" cy="962965"/>
          </a:xfrm>
          <a:prstGeom prst="rect">
            <a:avLst/>
          </a:prstGeom>
          <a:noFill/>
        </p:spPr>
      </p:pic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N°7</a:t>
            </a:r>
          </a:p>
        </p:txBody>
      </p:sp>
      <p:sp>
        <p:nvSpPr>
          <p:cNvPr id="6" name="Cadre 5"/>
          <p:cNvSpPr/>
          <p:nvPr/>
        </p:nvSpPr>
        <p:spPr>
          <a:xfrm>
            <a:off x="144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5"/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Cadre 6"/>
          <p:cNvSpPr/>
          <p:nvPr/>
        </p:nvSpPr>
        <p:spPr>
          <a:xfrm>
            <a:off x="4716463" y="1619250"/>
            <a:ext cx="4319587" cy="3600450"/>
          </a:xfrm>
          <a:prstGeom prst="frame">
            <a:avLst>
              <a:gd name="adj1" fmla="val 134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 2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2060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1624</TotalTime>
  <Words>82</Words>
  <Application>Microsoft Office PowerPoint</Application>
  <PresentationFormat>Affichage à l'écran (4:3)</PresentationFormat>
  <Paragraphs>70</Paragraphs>
  <Slides>24</Slides>
  <Notes>23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25" baseType="lpstr">
      <vt:lpstr>Thème Office</vt:lpstr>
      <vt:lpstr>Présentation PowerPoint</vt:lpstr>
      <vt:lpstr>Résoudre les équations suivantes :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Correction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Fin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0</dc:title>
  <dc:creator>Marielle Séguy</dc:creator>
  <cp:lastModifiedBy>auderi</cp:lastModifiedBy>
  <cp:revision>300</cp:revision>
  <dcterms:created xsi:type="dcterms:W3CDTF">2008-11-15T15:38:50Z</dcterms:created>
  <dcterms:modified xsi:type="dcterms:W3CDTF">2015-12-23T20:34:55Z</dcterms:modified>
</cp:coreProperties>
</file>