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90" r:id="rId3"/>
    <p:sldId id="261" r:id="rId4"/>
    <p:sldId id="262" r:id="rId5"/>
    <p:sldId id="257" r:id="rId6"/>
    <p:sldId id="263" r:id="rId7"/>
    <p:sldId id="265" r:id="rId8"/>
    <p:sldId id="267" r:id="rId9"/>
    <p:sldId id="270" r:id="rId10"/>
    <p:sldId id="272" r:id="rId11"/>
    <p:sldId id="274" r:id="rId12"/>
    <p:sldId id="283" r:id="rId13"/>
    <p:sldId id="285" r:id="rId14"/>
    <p:sldId id="287" r:id="rId15"/>
    <p:sldId id="268" r:id="rId16"/>
    <p:sldId id="260" r:id="rId17"/>
    <p:sldId id="264" r:id="rId18"/>
    <p:sldId id="266" r:id="rId19"/>
    <p:sldId id="269" r:id="rId20"/>
    <p:sldId id="271" r:id="rId21"/>
    <p:sldId id="279" r:id="rId22"/>
    <p:sldId id="275" r:id="rId23"/>
    <p:sldId id="284" r:id="rId24"/>
    <p:sldId id="286" r:id="rId25"/>
    <p:sldId id="288" r:id="rId26"/>
    <p:sldId id="289" r:id="rId2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2E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D38F4B3-CEAF-4D05-9864-AA34FA06D350}" type="datetimeFigureOut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0D4B776-D66E-4D40-A8ED-A671C1D394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5907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5D7F0-A7DD-40F0-830D-DB9F58FF7BE5}" type="datetimeFigureOut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303C1-60B8-4439-BD42-0C45E81A67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2D335-5861-4BEE-85D1-D7E05B509A35}" type="datetimeFigureOut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FDF0E-789A-4789-89E2-CF53B290D5C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37312-406F-4CF4-BC56-331CE9FD7DE4}" type="datetimeFigureOut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EDA77-669E-492B-B2A6-0A64E705CF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206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466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314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587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360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8193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1338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103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567A1-0244-4BE6-895C-222D6AC8D9CA}" type="datetimeFigureOut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1ABAA-EED4-4B3C-A844-54759F80F22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69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5541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466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645AE-A184-4A5B-B2F7-06B8D9FDDE1B}" type="datetimeFigureOut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D2E20-B7D8-45AA-B7CD-D3265D4327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04ABE-BF33-404B-9CFC-B15F4693D8EE}" type="datetimeFigureOut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AF00E-7614-4DCF-B9D5-75F3A942E61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E74D4-2465-4F58-94CD-202FEDBC53C6}" type="datetimeFigureOut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3C70D-3EEB-49D9-AB23-5D06FC96F81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37376-8D46-49D4-AD87-22D5F48BF51F}" type="datetimeFigureOut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3D9FE-91A1-46F6-A251-6BA405BE7B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699D0-4DB1-43A0-873B-AAF169C76DF5}" type="datetimeFigureOut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83ACF-F53D-4661-954E-ECD671A4818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D361D-DFE4-4B74-90FE-3AC042B5C4AE}" type="datetimeFigureOut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7DFFD-5028-4478-9A16-F18CBFB5F6D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F7A9D-EAA9-4439-BB34-F76E7D119D98}" type="datetimeFigureOut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61770-63ED-438F-9F53-8804F897817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19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275B0E2-69F2-462E-B948-CAD3D0206016}" type="datetimeFigureOut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8017155-3890-4390-93BE-E2E0C83457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1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D3BF3E-CCB9-4732-A7E3-9A9475A41FD1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01/07/2016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A0BC602-2947-42DE-8181-FCF66FB320BA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4640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0" y="1557338"/>
            <a:ext cx="9144000" cy="1470025"/>
          </a:xfrm>
        </p:spPr>
        <p:txBody>
          <a:bodyPr/>
          <a:lstStyle/>
          <a:p>
            <a:pPr eaLnBrk="1" hangingPunct="1"/>
            <a:r>
              <a:rPr lang="fr-FR" sz="6000" dirty="0" smtClean="0"/>
              <a:t>Calcul algébrique </a:t>
            </a:r>
            <a:r>
              <a:rPr lang="fr-FR" sz="6000" dirty="0" smtClean="0"/>
              <a:t>1</a:t>
            </a:r>
            <a:endParaRPr lang="fr-FR" sz="6000" dirty="0" smtClean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3573016"/>
            <a:ext cx="9144000" cy="10549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Vrai</a:t>
            </a:r>
            <a:r>
              <a:rPr lang="fr-FR" sz="6000" dirty="0" smtClean="0">
                <a:solidFill>
                  <a:srgbClr val="FF0000"/>
                </a:solidFill>
              </a:rPr>
              <a:t>-Faux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5661025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fr-FR" altLang="fr-FR" sz="2000" dirty="0">
                <a:solidFill>
                  <a:prstClr val="black"/>
                </a:solidFill>
                <a:latin typeface="Arial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6329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N°7</a:t>
            </a:r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7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1272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7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1274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7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1276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7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1278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7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1280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8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1282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8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84" name="Rectangle 3"/>
          <p:cNvSpPr>
            <a:spLocks noChangeArrowheads="1"/>
          </p:cNvSpPr>
          <p:nvPr/>
        </p:nvSpPr>
        <p:spPr bwMode="auto">
          <a:xfrm>
            <a:off x="0" y="4930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12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28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1287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1989138"/>
            <a:ext cx="65547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N°8</a:t>
            </a: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29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2296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29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2298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29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2300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30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2302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30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2304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30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2306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30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308" name="Rectangle 3"/>
          <p:cNvSpPr>
            <a:spLocks noChangeArrowheads="1"/>
          </p:cNvSpPr>
          <p:nvPr/>
        </p:nvSpPr>
        <p:spPr bwMode="auto">
          <a:xfrm>
            <a:off x="0" y="4930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23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3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3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2312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1989138"/>
            <a:ext cx="7083425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13" name="Rectangle 3"/>
          <p:cNvSpPr>
            <a:spLocks noChangeArrowheads="1"/>
          </p:cNvSpPr>
          <p:nvPr/>
        </p:nvSpPr>
        <p:spPr bwMode="auto">
          <a:xfrm>
            <a:off x="0" y="1951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N°9</a:t>
            </a:r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3320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2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3322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2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3324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2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3326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2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3328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2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3330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3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32" name="Rectangle 3"/>
          <p:cNvSpPr>
            <a:spLocks noChangeArrowheads="1"/>
          </p:cNvSpPr>
          <p:nvPr/>
        </p:nvSpPr>
        <p:spPr bwMode="auto">
          <a:xfrm>
            <a:off x="0" y="4930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33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3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33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3336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1844675"/>
            <a:ext cx="7454900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7" name="Rectangle 3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N°10</a:t>
            </a: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434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344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434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346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434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348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434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4350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3725" y="1916113"/>
            <a:ext cx="7175500" cy="198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1" name="Rectangle 3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Réponses</a:t>
            </a:r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536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5368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536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5370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537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5372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N°1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pic>
        <p:nvPicPr>
          <p:cNvPr id="1639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0338" y="1773238"/>
            <a:ext cx="338137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" name="Rogner un rectangle avec un coin diagonal 7"/>
          <p:cNvSpPr/>
          <p:nvPr/>
        </p:nvSpPr>
        <p:spPr>
          <a:xfrm rot="20745409">
            <a:off x="4370388" y="4799013"/>
            <a:ext cx="3143250" cy="1071562"/>
          </a:xfrm>
          <a:prstGeom prst="snip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accent3">
                    <a:lumMod val="50000"/>
                  </a:schemeClr>
                </a:solidFill>
              </a:rPr>
              <a:t>vrai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N°2</a:t>
            </a:r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pic>
        <p:nvPicPr>
          <p:cNvPr id="17416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1700213"/>
            <a:ext cx="54102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" name="Rogner un rectangle avec un coin diagonal 10"/>
          <p:cNvSpPr/>
          <p:nvPr/>
        </p:nvSpPr>
        <p:spPr>
          <a:xfrm rot="702394">
            <a:off x="1300163" y="4818063"/>
            <a:ext cx="3143250" cy="1071562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rgbClr val="C00000"/>
                </a:solidFill>
              </a:rPr>
              <a:t>Faux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N°3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84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8440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844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8442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844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pic>
        <p:nvPicPr>
          <p:cNvPr id="1844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38" y="2214563"/>
            <a:ext cx="48101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5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5" name="Rogner un rectangle avec un coin diagonal 14"/>
          <p:cNvSpPr/>
          <p:nvPr/>
        </p:nvSpPr>
        <p:spPr>
          <a:xfrm rot="702394">
            <a:off x="1147763" y="4665663"/>
            <a:ext cx="3143250" cy="1071562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rgbClr val="C00000"/>
                </a:solidFill>
              </a:rPr>
              <a:t>Faux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N°4</a:t>
            </a:r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946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9464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946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9466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946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9468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946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pic>
        <p:nvPicPr>
          <p:cNvPr id="19470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2349500"/>
            <a:ext cx="62293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1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8" name="Rogner un rectangle avec un coin diagonal 17"/>
          <p:cNvSpPr/>
          <p:nvPr/>
        </p:nvSpPr>
        <p:spPr>
          <a:xfrm rot="20745409">
            <a:off x="4440238" y="4806950"/>
            <a:ext cx="3143250" cy="1071563"/>
          </a:xfrm>
          <a:prstGeom prst="snip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accent3">
                    <a:lumMod val="50000"/>
                  </a:schemeClr>
                </a:solidFill>
              </a:rPr>
              <a:t>vrai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N°5</a:t>
            </a: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4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0488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48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0490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49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0492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49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0494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49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pic>
        <p:nvPicPr>
          <p:cNvPr id="20496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350" y="1844675"/>
            <a:ext cx="59150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7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3" name="Rogner un rectangle avec un coin diagonal 22"/>
          <p:cNvSpPr/>
          <p:nvPr/>
        </p:nvSpPr>
        <p:spPr>
          <a:xfrm rot="702394">
            <a:off x="1335088" y="4816475"/>
            <a:ext cx="3143250" cy="1071563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rgbClr val="C00000"/>
                </a:solidFill>
              </a:rPr>
              <a:t>Faux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N°0</a:t>
            </a: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07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3080" name="Rectangle 3"/>
          <p:cNvSpPr>
            <a:spLocks noChangeArrowheads="1"/>
          </p:cNvSpPr>
          <p:nvPr/>
        </p:nvSpPr>
        <p:spPr bwMode="auto">
          <a:xfrm>
            <a:off x="0" y="3905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08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pic>
        <p:nvPicPr>
          <p:cNvPr id="308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2071688"/>
            <a:ext cx="64198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3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N°6</a:t>
            </a:r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15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1512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15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1514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151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1516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151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1518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15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1520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152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pic>
        <p:nvPicPr>
          <p:cNvPr id="21522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1844675"/>
            <a:ext cx="48006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3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2" name="Rogner un rectangle avec un coin diagonal 21"/>
          <p:cNvSpPr/>
          <p:nvPr/>
        </p:nvSpPr>
        <p:spPr>
          <a:xfrm rot="20745409">
            <a:off x="4440238" y="4879975"/>
            <a:ext cx="3143250" cy="1071563"/>
          </a:xfrm>
          <a:prstGeom prst="snip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accent3">
                    <a:lumMod val="50000"/>
                  </a:schemeClr>
                </a:solidFill>
              </a:rPr>
              <a:t>vrai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N°7</a:t>
            </a:r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253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2536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253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2538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253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2540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254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2542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254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2544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254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2546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254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2548" name="Rectangle 3"/>
          <p:cNvSpPr>
            <a:spLocks noChangeArrowheads="1"/>
          </p:cNvSpPr>
          <p:nvPr/>
        </p:nvSpPr>
        <p:spPr bwMode="auto">
          <a:xfrm>
            <a:off x="0" y="4930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25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255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22551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1773238"/>
            <a:ext cx="65547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ogner un rectangle avec un coin diagonal 24"/>
          <p:cNvSpPr/>
          <p:nvPr/>
        </p:nvSpPr>
        <p:spPr>
          <a:xfrm rot="20745409">
            <a:off x="4222750" y="4879975"/>
            <a:ext cx="3143250" cy="1071563"/>
          </a:xfrm>
          <a:prstGeom prst="snip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accent3">
                    <a:lumMod val="50000"/>
                  </a:schemeClr>
                </a:solidFill>
              </a:rPr>
              <a:t>vrai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N°8</a:t>
            </a:r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355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3560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356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3562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356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3564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356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3566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356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3568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356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3570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357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3572" name="Rectangle 3"/>
          <p:cNvSpPr>
            <a:spLocks noChangeArrowheads="1"/>
          </p:cNvSpPr>
          <p:nvPr/>
        </p:nvSpPr>
        <p:spPr bwMode="auto">
          <a:xfrm>
            <a:off x="0" y="4930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35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357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357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23576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1844675"/>
            <a:ext cx="7594600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7" name="Rectangle 3"/>
          <p:cNvSpPr>
            <a:spLocks noChangeArrowheads="1"/>
          </p:cNvSpPr>
          <p:nvPr/>
        </p:nvSpPr>
        <p:spPr bwMode="auto">
          <a:xfrm>
            <a:off x="0" y="1951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7" name="Rogner un rectangle avec un coin diagonal 26"/>
          <p:cNvSpPr/>
          <p:nvPr/>
        </p:nvSpPr>
        <p:spPr>
          <a:xfrm rot="702394">
            <a:off x="1192213" y="4673600"/>
            <a:ext cx="3143250" cy="1071563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rgbClr val="C00000"/>
                </a:solidFill>
              </a:rPr>
              <a:t>Faux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N°9</a:t>
            </a:r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458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4584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458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4586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458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4588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458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4590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459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4592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459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4594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459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4596" name="Rectangle 3"/>
          <p:cNvSpPr>
            <a:spLocks noChangeArrowheads="1"/>
          </p:cNvSpPr>
          <p:nvPr/>
        </p:nvSpPr>
        <p:spPr bwMode="auto">
          <a:xfrm>
            <a:off x="0" y="4930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45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459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459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24600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1773238"/>
            <a:ext cx="745490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01" name="Rectangle 3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7" name="Rogner un rectangle avec un coin diagonal 26"/>
          <p:cNvSpPr/>
          <p:nvPr/>
        </p:nvSpPr>
        <p:spPr>
          <a:xfrm rot="20745409">
            <a:off x="4367213" y="4806950"/>
            <a:ext cx="3143250" cy="1071563"/>
          </a:xfrm>
          <a:prstGeom prst="snip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accent3">
                    <a:lumMod val="50000"/>
                  </a:schemeClr>
                </a:solidFill>
              </a:rPr>
              <a:t>vrai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N°10</a:t>
            </a:r>
          </a:p>
        </p:txBody>
      </p:sp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560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5608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560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5610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561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5612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56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2561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6013" y="1989138"/>
            <a:ext cx="6653212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5" name="Rectangle 3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8" name="Rogner un rectangle avec un coin diagonal 17"/>
          <p:cNvSpPr/>
          <p:nvPr/>
        </p:nvSpPr>
        <p:spPr>
          <a:xfrm rot="20745409">
            <a:off x="4295775" y="4806950"/>
            <a:ext cx="3143250" cy="1071563"/>
          </a:xfrm>
          <a:prstGeom prst="snip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accent3">
                    <a:lumMod val="50000"/>
                  </a:schemeClr>
                </a:solidFill>
              </a:rPr>
              <a:t>vrai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46040"/>
            <a:ext cx="91440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Fin</a:t>
            </a:r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663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6632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663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6634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663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6636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N°0</a:t>
            </a:r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410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4104" name="Rectangle 3"/>
          <p:cNvSpPr>
            <a:spLocks noChangeArrowheads="1"/>
          </p:cNvSpPr>
          <p:nvPr/>
        </p:nvSpPr>
        <p:spPr bwMode="auto">
          <a:xfrm>
            <a:off x="0" y="3905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410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pic>
        <p:nvPicPr>
          <p:cNvPr id="410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2071688"/>
            <a:ext cx="64198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7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" name="Rogner un rectangle avec un coin diagonal 11"/>
          <p:cNvSpPr/>
          <p:nvPr/>
        </p:nvSpPr>
        <p:spPr>
          <a:xfrm rot="702394">
            <a:off x="1147763" y="4665663"/>
            <a:ext cx="3143250" cy="1071562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rgbClr val="C00000"/>
                </a:solidFill>
              </a:rPr>
              <a:t>Faux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N°1</a:t>
            </a:r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213" y="1844675"/>
            <a:ext cx="338137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N°2</a:t>
            </a: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15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pic>
        <p:nvPicPr>
          <p:cNvPr id="6152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88" y="1785938"/>
            <a:ext cx="54102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N°3</a:t>
            </a: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717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7176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717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7178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717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pic>
        <p:nvPicPr>
          <p:cNvPr id="718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0" y="2276475"/>
            <a:ext cx="5122863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1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N°4</a:t>
            </a:r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19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200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20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202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20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204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20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pic>
        <p:nvPicPr>
          <p:cNvPr id="8206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6013" y="2420938"/>
            <a:ext cx="62293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7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N°5</a:t>
            </a:r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22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9224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22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9226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22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9228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22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9230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23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pic>
        <p:nvPicPr>
          <p:cNvPr id="9232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350" y="1916113"/>
            <a:ext cx="59150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3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N°6</a:t>
            </a: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4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0248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4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0250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5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0252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5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0254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5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0256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5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pic>
        <p:nvPicPr>
          <p:cNvPr id="10258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1989138"/>
            <a:ext cx="48006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9" name="Rectangle 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47</Words>
  <Application>Microsoft Office PowerPoint</Application>
  <PresentationFormat>Affichage à l'écran (4:3)</PresentationFormat>
  <Paragraphs>38</Paragraphs>
  <Slides>25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Thème Office</vt:lpstr>
      <vt:lpstr>1_Thème Office</vt:lpstr>
      <vt:lpstr>Calcul algébrique 1</vt:lpstr>
      <vt:lpstr>N°0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Réponses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Lycée Blaise Pascal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Calcul algébrique</dc:title>
  <dc:creator>User</dc:creator>
  <cp:lastModifiedBy>auderi</cp:lastModifiedBy>
  <cp:revision>23</cp:revision>
  <dcterms:created xsi:type="dcterms:W3CDTF">2014-06-12T13:05:25Z</dcterms:created>
  <dcterms:modified xsi:type="dcterms:W3CDTF">2016-07-01T14:46:30Z</dcterms:modified>
</cp:coreProperties>
</file>