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7"/>
  </p:notesMasterIdLst>
  <p:sldIdLst>
    <p:sldId id="268" r:id="rId2"/>
    <p:sldId id="257" r:id="rId3"/>
    <p:sldId id="258" r:id="rId4"/>
    <p:sldId id="287" r:id="rId5"/>
    <p:sldId id="271" r:id="rId6"/>
    <p:sldId id="288" r:id="rId7"/>
    <p:sldId id="273" r:id="rId8"/>
    <p:sldId id="281" r:id="rId9"/>
    <p:sldId id="282" r:id="rId10"/>
    <p:sldId id="284" r:id="rId11"/>
    <p:sldId id="285" r:id="rId12"/>
    <p:sldId id="286" r:id="rId13"/>
    <p:sldId id="269" r:id="rId14"/>
    <p:sldId id="290" r:id="rId15"/>
    <p:sldId id="291" r:id="rId16"/>
    <p:sldId id="292" r:id="rId17"/>
    <p:sldId id="293" r:id="rId18"/>
    <p:sldId id="294" r:id="rId19"/>
    <p:sldId id="295" r:id="rId20"/>
    <p:sldId id="296" r:id="rId21"/>
    <p:sldId id="297" r:id="rId22"/>
    <p:sldId id="298" r:id="rId23"/>
    <p:sldId id="299" r:id="rId24"/>
    <p:sldId id="300" r:id="rId25"/>
    <p:sldId id="289" r:id="rId26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5" Type="http://schemas.openxmlformats.org/officeDocument/2006/relationships/image" Target="../media/image25.wmf"/><Relationship Id="rId4" Type="http://schemas.openxmlformats.org/officeDocument/2006/relationships/image" Target="../media/image28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3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4.wmf"/><Relationship Id="rId1" Type="http://schemas.openxmlformats.org/officeDocument/2006/relationships/image" Target="../media/image1.wmf"/><Relationship Id="rId4" Type="http://schemas.openxmlformats.org/officeDocument/2006/relationships/image" Target="../media/image3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31.wmf"/><Relationship Id="rId1" Type="http://schemas.openxmlformats.org/officeDocument/2006/relationships/image" Target="../media/image6.wmf"/><Relationship Id="rId4" Type="http://schemas.openxmlformats.org/officeDocument/2006/relationships/image" Target="../media/image7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32.wmf"/><Relationship Id="rId1" Type="http://schemas.openxmlformats.org/officeDocument/2006/relationships/image" Target="../media/image6.wmf"/><Relationship Id="rId4" Type="http://schemas.openxmlformats.org/officeDocument/2006/relationships/image" Target="../media/image7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5" Type="http://schemas.openxmlformats.org/officeDocument/2006/relationships/image" Target="../media/image12.wmf"/><Relationship Id="rId4" Type="http://schemas.openxmlformats.org/officeDocument/2006/relationships/image" Target="../media/image34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36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5" Type="http://schemas.openxmlformats.org/officeDocument/2006/relationships/image" Target="../media/image19.wmf"/><Relationship Id="rId4" Type="http://schemas.openxmlformats.org/officeDocument/2006/relationships/image" Target="../media/image38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5" Type="http://schemas.openxmlformats.org/officeDocument/2006/relationships/image" Target="../media/image19.wmf"/><Relationship Id="rId4" Type="http://schemas.openxmlformats.org/officeDocument/2006/relationships/image" Target="../media/image40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Relationship Id="rId6" Type="http://schemas.openxmlformats.org/officeDocument/2006/relationships/image" Target="../media/image44.wmf"/><Relationship Id="rId5" Type="http://schemas.openxmlformats.org/officeDocument/2006/relationships/image" Target="../media/image28.wmf"/><Relationship Id="rId4" Type="http://schemas.openxmlformats.org/officeDocument/2006/relationships/image" Target="../media/image2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4.wmf"/><Relationship Id="rId1" Type="http://schemas.openxmlformats.org/officeDocument/2006/relationships/image" Target="../media/image1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Relationship Id="rId6" Type="http://schemas.openxmlformats.org/officeDocument/2006/relationships/image" Target="../media/image44.wmf"/><Relationship Id="rId5" Type="http://schemas.openxmlformats.org/officeDocument/2006/relationships/image" Target="../media/image28.wmf"/><Relationship Id="rId4" Type="http://schemas.openxmlformats.org/officeDocument/2006/relationships/image" Target="../media/image2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8.wmf"/><Relationship Id="rId1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4" Type="http://schemas.openxmlformats.org/officeDocument/2006/relationships/image" Target="../media/image12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4" Type="http://schemas.openxmlformats.org/officeDocument/2006/relationships/image" Target="../media/image19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4" Type="http://schemas.openxmlformats.org/officeDocument/2006/relationships/image" Target="../media/image19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5F011-B12A-4BA0-A317-F77A6351AED3}" type="datetimeFigureOut">
              <a:rPr lang="fr-FR" smtClean="0"/>
              <a:pPr/>
              <a:t>30/09/2015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B04A77-A006-4E1B-B3A4-20E4486D6A1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9282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04A77-A006-4E1B-B3A4-20E4486D6A13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04A77-A006-4E1B-B3A4-20E4486D6A13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04A77-A006-4E1B-B3A4-20E4486D6A13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04A77-A006-4E1B-B3A4-20E4486D6A13}" type="slidenum">
              <a:rPr lang="fr-FR" smtClean="0"/>
              <a:pPr/>
              <a:t>12</a:t>
            </a:fld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04A77-A006-4E1B-B3A4-20E4486D6A13}" type="slidenum">
              <a:rPr lang="fr-FR" smtClean="0"/>
              <a:pPr/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04A77-A006-4E1B-B3A4-20E4486D6A13}" type="slidenum">
              <a:rPr lang="fr-FR" smtClean="0"/>
              <a:pPr/>
              <a:t>14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04A77-A006-4E1B-B3A4-20E4486D6A13}" type="slidenum">
              <a:rPr lang="fr-FR" smtClean="0"/>
              <a:pPr/>
              <a:t>15</a:t>
            </a:fld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04A77-A006-4E1B-B3A4-20E4486D6A13}" type="slidenum">
              <a:rPr lang="fr-FR" smtClean="0"/>
              <a:pPr/>
              <a:t>16</a:t>
            </a:fld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04A77-A006-4E1B-B3A4-20E4486D6A13}" type="slidenum">
              <a:rPr lang="fr-FR" smtClean="0"/>
              <a:pPr/>
              <a:t>17</a:t>
            </a:fld>
            <a:endParaRPr 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04A77-A006-4E1B-B3A4-20E4486D6A13}" type="slidenum">
              <a:rPr lang="fr-FR" smtClean="0"/>
              <a:pPr/>
              <a:t>18</a:t>
            </a:fld>
            <a:endParaRPr lang="fr-F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04A77-A006-4E1B-B3A4-20E4486D6A13}" type="slidenum">
              <a:rPr lang="fr-FR" smtClean="0"/>
              <a:pPr/>
              <a:t>19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04A77-A006-4E1B-B3A4-20E4486D6A13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04A77-A006-4E1B-B3A4-20E4486D6A13}" type="slidenum">
              <a:rPr lang="fr-FR" smtClean="0"/>
              <a:pPr/>
              <a:t>20</a:t>
            </a:fld>
            <a:endParaRPr lang="fr-F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04A77-A006-4E1B-B3A4-20E4486D6A13}" type="slidenum">
              <a:rPr lang="fr-FR" smtClean="0"/>
              <a:pPr/>
              <a:t>21</a:t>
            </a:fld>
            <a:endParaRPr lang="fr-F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04A77-A006-4E1B-B3A4-20E4486D6A13}" type="slidenum">
              <a:rPr lang="fr-FR" smtClean="0"/>
              <a:pPr/>
              <a:t>22</a:t>
            </a:fld>
            <a:endParaRPr lang="fr-F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04A77-A006-4E1B-B3A4-20E4486D6A13}" type="slidenum">
              <a:rPr lang="fr-FR" smtClean="0"/>
              <a:pPr/>
              <a:t>23</a:t>
            </a:fld>
            <a:endParaRPr lang="fr-F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04A77-A006-4E1B-B3A4-20E4486D6A13}" type="slidenum">
              <a:rPr lang="fr-FR" smtClean="0"/>
              <a:pPr/>
              <a:t>24</a:t>
            </a:fld>
            <a:endParaRPr lang="fr-F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04A77-A006-4E1B-B3A4-20E4486D6A13}" type="slidenum">
              <a:rPr lang="fr-FR" smtClean="0"/>
              <a:pPr/>
              <a:t>25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04A77-A006-4E1B-B3A4-20E4486D6A13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04A77-A006-4E1B-B3A4-20E4486D6A13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04A77-A006-4E1B-B3A4-20E4486D6A13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04A77-A006-4E1B-B3A4-20E4486D6A13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04A77-A006-4E1B-B3A4-20E4486D6A13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04A77-A006-4E1B-B3A4-20E4486D6A13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04A77-A006-4E1B-B3A4-20E4486D6A13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17CC4B-5D41-48FF-AF71-C1B00D59A8E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02958A-21AD-4C48-9DE7-585F6B1E637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1C7DE5-0C15-4B94-956C-F403424A3C6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9FA4EA-B0F2-47FD-B0C0-28E8E41E3D1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A947E9-0583-4939-94D3-DCFA66346C5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A8F92-CCFB-4CF6-B50B-27A36825998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AEF84-9106-4DF8-A013-9179718FE26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181FBF-C304-43D8-9216-E66FAFF9F04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E9BA41-EAC8-461B-B722-CADF8218743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7D57DD-C60D-48BD-8146-4382AA474F0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04C193-747F-4919-96DB-069F25A118A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C72D8AE6-155D-480F-B52D-96805F29DA6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>
    <p:fade thruBlk="1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.bin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17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6.bin"/><Relationship Id="rId11" Type="http://schemas.openxmlformats.org/officeDocument/2006/relationships/image" Target="../media/image19.wmf"/><Relationship Id="rId5" Type="http://schemas.openxmlformats.org/officeDocument/2006/relationships/image" Target="../media/image16.wmf"/><Relationship Id="rId10" Type="http://schemas.openxmlformats.org/officeDocument/2006/relationships/oleObject" Target="../embeddings/oleObject28.bin"/><Relationship Id="rId4" Type="http://schemas.openxmlformats.org/officeDocument/2006/relationships/oleObject" Target="../embeddings/oleObject25.bin"/><Relationship Id="rId9" Type="http://schemas.openxmlformats.org/officeDocument/2006/relationships/image" Target="../media/image20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1.bin"/><Relationship Id="rId13" Type="http://schemas.openxmlformats.org/officeDocument/2006/relationships/image" Target="../media/image25.wmf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22.wmf"/><Relationship Id="rId12" Type="http://schemas.openxmlformats.org/officeDocument/2006/relationships/oleObject" Target="../embeddings/oleObject3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0.bin"/><Relationship Id="rId11" Type="http://schemas.openxmlformats.org/officeDocument/2006/relationships/image" Target="../media/image24.wmf"/><Relationship Id="rId5" Type="http://schemas.openxmlformats.org/officeDocument/2006/relationships/image" Target="../media/image21.wmf"/><Relationship Id="rId10" Type="http://schemas.openxmlformats.org/officeDocument/2006/relationships/oleObject" Target="../embeddings/oleObject32.bin"/><Relationship Id="rId4" Type="http://schemas.openxmlformats.org/officeDocument/2006/relationships/oleObject" Target="../embeddings/oleObject29.bin"/><Relationship Id="rId9" Type="http://schemas.openxmlformats.org/officeDocument/2006/relationships/image" Target="../media/image23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6.bin"/><Relationship Id="rId13" Type="http://schemas.openxmlformats.org/officeDocument/2006/relationships/image" Target="../media/image25.wmf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27.wmf"/><Relationship Id="rId12" Type="http://schemas.openxmlformats.org/officeDocument/2006/relationships/oleObject" Target="../embeddings/oleObject3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5.bin"/><Relationship Id="rId11" Type="http://schemas.openxmlformats.org/officeDocument/2006/relationships/image" Target="../media/image28.wmf"/><Relationship Id="rId5" Type="http://schemas.openxmlformats.org/officeDocument/2006/relationships/image" Target="../media/image26.wmf"/><Relationship Id="rId10" Type="http://schemas.openxmlformats.org/officeDocument/2006/relationships/oleObject" Target="../embeddings/oleObject37.bin"/><Relationship Id="rId4" Type="http://schemas.openxmlformats.org/officeDocument/2006/relationships/oleObject" Target="../embeddings/oleObject34.bin"/><Relationship Id="rId9" Type="http://schemas.openxmlformats.org/officeDocument/2006/relationships/image" Target="../media/image24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1.bin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40.bin"/><Relationship Id="rId11" Type="http://schemas.openxmlformats.org/officeDocument/2006/relationships/image" Target="../media/image3.wmf"/><Relationship Id="rId5" Type="http://schemas.openxmlformats.org/officeDocument/2006/relationships/image" Target="../media/image1.wmf"/><Relationship Id="rId10" Type="http://schemas.openxmlformats.org/officeDocument/2006/relationships/oleObject" Target="../embeddings/oleObject42.bin"/><Relationship Id="rId4" Type="http://schemas.openxmlformats.org/officeDocument/2006/relationships/oleObject" Target="../embeddings/oleObject39.bin"/><Relationship Id="rId9" Type="http://schemas.openxmlformats.org/officeDocument/2006/relationships/image" Target="../media/image29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5.bin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44.bin"/><Relationship Id="rId11" Type="http://schemas.openxmlformats.org/officeDocument/2006/relationships/image" Target="../media/image3.wmf"/><Relationship Id="rId5" Type="http://schemas.openxmlformats.org/officeDocument/2006/relationships/image" Target="../media/image1.wmf"/><Relationship Id="rId10" Type="http://schemas.openxmlformats.org/officeDocument/2006/relationships/oleObject" Target="../embeddings/oleObject46.bin"/><Relationship Id="rId4" Type="http://schemas.openxmlformats.org/officeDocument/2006/relationships/oleObject" Target="../embeddings/oleObject43.bin"/><Relationship Id="rId9" Type="http://schemas.openxmlformats.org/officeDocument/2006/relationships/image" Target="../media/image30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9.bin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31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48.bin"/><Relationship Id="rId11" Type="http://schemas.openxmlformats.org/officeDocument/2006/relationships/image" Target="../media/image7.wmf"/><Relationship Id="rId5" Type="http://schemas.openxmlformats.org/officeDocument/2006/relationships/image" Target="../media/image6.wmf"/><Relationship Id="rId10" Type="http://schemas.openxmlformats.org/officeDocument/2006/relationships/oleObject" Target="../embeddings/oleObject50.bin"/><Relationship Id="rId4" Type="http://schemas.openxmlformats.org/officeDocument/2006/relationships/oleObject" Target="../embeddings/oleObject47.bin"/><Relationship Id="rId9" Type="http://schemas.openxmlformats.org/officeDocument/2006/relationships/image" Target="../media/image8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3.bin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32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52.bin"/><Relationship Id="rId11" Type="http://schemas.openxmlformats.org/officeDocument/2006/relationships/image" Target="../media/image7.wmf"/><Relationship Id="rId5" Type="http://schemas.openxmlformats.org/officeDocument/2006/relationships/image" Target="../media/image6.wmf"/><Relationship Id="rId10" Type="http://schemas.openxmlformats.org/officeDocument/2006/relationships/oleObject" Target="../embeddings/oleObject54.bin"/><Relationship Id="rId4" Type="http://schemas.openxmlformats.org/officeDocument/2006/relationships/oleObject" Target="../embeddings/oleObject51.bin"/><Relationship Id="rId9" Type="http://schemas.openxmlformats.org/officeDocument/2006/relationships/image" Target="../media/image8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7.bin"/><Relationship Id="rId13" Type="http://schemas.openxmlformats.org/officeDocument/2006/relationships/image" Target="../media/image12.wmf"/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10.wmf"/><Relationship Id="rId12" Type="http://schemas.openxmlformats.org/officeDocument/2006/relationships/oleObject" Target="../embeddings/oleObject5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56.bin"/><Relationship Id="rId11" Type="http://schemas.openxmlformats.org/officeDocument/2006/relationships/image" Target="../media/image34.wmf"/><Relationship Id="rId5" Type="http://schemas.openxmlformats.org/officeDocument/2006/relationships/image" Target="../media/image9.wmf"/><Relationship Id="rId10" Type="http://schemas.openxmlformats.org/officeDocument/2006/relationships/oleObject" Target="../embeddings/oleObject58.bin"/><Relationship Id="rId4" Type="http://schemas.openxmlformats.org/officeDocument/2006/relationships/oleObject" Target="../embeddings/oleObject55.bin"/><Relationship Id="rId9" Type="http://schemas.openxmlformats.org/officeDocument/2006/relationships/image" Target="../media/image33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2.bin"/><Relationship Id="rId13" Type="http://schemas.openxmlformats.org/officeDocument/2006/relationships/image" Target="../media/image12.wmf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14.wmf"/><Relationship Id="rId12" Type="http://schemas.openxmlformats.org/officeDocument/2006/relationships/oleObject" Target="../embeddings/oleObject6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61.bin"/><Relationship Id="rId11" Type="http://schemas.openxmlformats.org/officeDocument/2006/relationships/image" Target="../media/image36.wmf"/><Relationship Id="rId5" Type="http://schemas.openxmlformats.org/officeDocument/2006/relationships/image" Target="../media/image13.wmf"/><Relationship Id="rId10" Type="http://schemas.openxmlformats.org/officeDocument/2006/relationships/oleObject" Target="../embeddings/oleObject63.bin"/><Relationship Id="rId4" Type="http://schemas.openxmlformats.org/officeDocument/2006/relationships/oleObject" Target="../embeddings/oleObject60.bin"/><Relationship Id="rId9" Type="http://schemas.openxmlformats.org/officeDocument/2006/relationships/image" Target="../media/image35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7.bin"/><Relationship Id="rId13" Type="http://schemas.openxmlformats.org/officeDocument/2006/relationships/image" Target="../media/image19.wmf"/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17.wmf"/><Relationship Id="rId12" Type="http://schemas.openxmlformats.org/officeDocument/2006/relationships/oleObject" Target="../embeddings/oleObject6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66.bin"/><Relationship Id="rId11" Type="http://schemas.openxmlformats.org/officeDocument/2006/relationships/image" Target="../media/image38.wmf"/><Relationship Id="rId5" Type="http://schemas.openxmlformats.org/officeDocument/2006/relationships/image" Target="../media/image16.wmf"/><Relationship Id="rId10" Type="http://schemas.openxmlformats.org/officeDocument/2006/relationships/oleObject" Target="../embeddings/oleObject68.bin"/><Relationship Id="rId4" Type="http://schemas.openxmlformats.org/officeDocument/2006/relationships/oleObject" Target="../embeddings/oleObject65.bin"/><Relationship Id="rId9" Type="http://schemas.openxmlformats.org/officeDocument/2006/relationships/image" Target="../media/image37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2.bin"/><Relationship Id="rId13" Type="http://schemas.openxmlformats.org/officeDocument/2006/relationships/image" Target="../media/image19.wmf"/><Relationship Id="rId3" Type="http://schemas.openxmlformats.org/officeDocument/2006/relationships/notesSlide" Target="../notesSlides/notesSlide22.xml"/><Relationship Id="rId7" Type="http://schemas.openxmlformats.org/officeDocument/2006/relationships/image" Target="../media/image17.wmf"/><Relationship Id="rId12" Type="http://schemas.openxmlformats.org/officeDocument/2006/relationships/oleObject" Target="../embeddings/oleObject7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71.bin"/><Relationship Id="rId11" Type="http://schemas.openxmlformats.org/officeDocument/2006/relationships/image" Target="../media/image40.wmf"/><Relationship Id="rId5" Type="http://schemas.openxmlformats.org/officeDocument/2006/relationships/image" Target="../media/image16.wmf"/><Relationship Id="rId10" Type="http://schemas.openxmlformats.org/officeDocument/2006/relationships/oleObject" Target="../embeddings/oleObject73.bin"/><Relationship Id="rId4" Type="http://schemas.openxmlformats.org/officeDocument/2006/relationships/oleObject" Target="../embeddings/oleObject70.bin"/><Relationship Id="rId9" Type="http://schemas.openxmlformats.org/officeDocument/2006/relationships/image" Target="../media/image39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7.bin"/><Relationship Id="rId13" Type="http://schemas.openxmlformats.org/officeDocument/2006/relationships/image" Target="../media/image28.wmf"/><Relationship Id="rId3" Type="http://schemas.openxmlformats.org/officeDocument/2006/relationships/notesSlide" Target="../notesSlides/notesSlide23.xml"/><Relationship Id="rId7" Type="http://schemas.openxmlformats.org/officeDocument/2006/relationships/image" Target="../media/image42.wmf"/><Relationship Id="rId12" Type="http://schemas.openxmlformats.org/officeDocument/2006/relationships/oleObject" Target="../embeddings/oleObject7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76.bin"/><Relationship Id="rId11" Type="http://schemas.openxmlformats.org/officeDocument/2006/relationships/image" Target="../media/image24.wmf"/><Relationship Id="rId5" Type="http://schemas.openxmlformats.org/officeDocument/2006/relationships/image" Target="../media/image41.wmf"/><Relationship Id="rId15" Type="http://schemas.openxmlformats.org/officeDocument/2006/relationships/image" Target="../media/image44.wmf"/><Relationship Id="rId10" Type="http://schemas.openxmlformats.org/officeDocument/2006/relationships/oleObject" Target="../embeddings/oleObject78.bin"/><Relationship Id="rId4" Type="http://schemas.openxmlformats.org/officeDocument/2006/relationships/oleObject" Target="../embeddings/oleObject75.bin"/><Relationship Id="rId9" Type="http://schemas.openxmlformats.org/officeDocument/2006/relationships/image" Target="../media/image43.wmf"/><Relationship Id="rId14" Type="http://schemas.openxmlformats.org/officeDocument/2006/relationships/oleObject" Target="../embeddings/oleObject80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3.bin"/><Relationship Id="rId13" Type="http://schemas.openxmlformats.org/officeDocument/2006/relationships/image" Target="../media/image28.wmf"/><Relationship Id="rId3" Type="http://schemas.openxmlformats.org/officeDocument/2006/relationships/notesSlide" Target="../notesSlides/notesSlide24.xml"/><Relationship Id="rId7" Type="http://schemas.openxmlformats.org/officeDocument/2006/relationships/image" Target="../media/image46.wmf"/><Relationship Id="rId12" Type="http://schemas.openxmlformats.org/officeDocument/2006/relationships/oleObject" Target="../embeddings/oleObject8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82.bin"/><Relationship Id="rId11" Type="http://schemas.openxmlformats.org/officeDocument/2006/relationships/image" Target="../media/image24.wmf"/><Relationship Id="rId5" Type="http://schemas.openxmlformats.org/officeDocument/2006/relationships/image" Target="../media/image45.wmf"/><Relationship Id="rId15" Type="http://schemas.openxmlformats.org/officeDocument/2006/relationships/image" Target="../media/image44.wmf"/><Relationship Id="rId10" Type="http://schemas.openxmlformats.org/officeDocument/2006/relationships/oleObject" Target="../embeddings/oleObject84.bin"/><Relationship Id="rId4" Type="http://schemas.openxmlformats.org/officeDocument/2006/relationships/oleObject" Target="../embeddings/oleObject81.bin"/><Relationship Id="rId9" Type="http://schemas.openxmlformats.org/officeDocument/2006/relationships/image" Target="../media/image43.wmf"/><Relationship Id="rId14" Type="http://schemas.openxmlformats.org/officeDocument/2006/relationships/oleObject" Target="../embeddings/oleObject86.bin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1.wmf"/><Relationship Id="rId4" Type="http://schemas.openxmlformats.org/officeDocument/2006/relationships/oleObject" Target="../embeddings/oleObject4.bin"/><Relationship Id="rId9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5.wmf"/><Relationship Id="rId4" Type="http://schemas.openxmlformats.org/officeDocument/2006/relationships/oleObject" Target="../embeddings/oleObject7.bin"/><Relationship Id="rId9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6.wmf"/><Relationship Id="rId4" Type="http://schemas.openxmlformats.org/officeDocument/2006/relationships/oleObject" Target="../embeddings/oleObject10.bin"/><Relationship Id="rId9" Type="http://schemas.openxmlformats.org/officeDocument/2006/relationships/image" Target="../media/image7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4.bin"/><Relationship Id="rId11" Type="http://schemas.openxmlformats.org/officeDocument/2006/relationships/image" Target="../media/image12.wmf"/><Relationship Id="rId5" Type="http://schemas.openxmlformats.org/officeDocument/2006/relationships/image" Target="../media/image9.wmf"/><Relationship Id="rId10" Type="http://schemas.openxmlformats.org/officeDocument/2006/relationships/oleObject" Target="../embeddings/oleObject16.bin"/><Relationship Id="rId4" Type="http://schemas.openxmlformats.org/officeDocument/2006/relationships/oleObject" Target="../embeddings/oleObject13.bin"/><Relationship Id="rId9" Type="http://schemas.openxmlformats.org/officeDocument/2006/relationships/image" Target="../media/image11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8.bin"/><Relationship Id="rId11" Type="http://schemas.openxmlformats.org/officeDocument/2006/relationships/image" Target="../media/image12.wmf"/><Relationship Id="rId5" Type="http://schemas.openxmlformats.org/officeDocument/2006/relationships/image" Target="../media/image13.wmf"/><Relationship Id="rId10" Type="http://schemas.openxmlformats.org/officeDocument/2006/relationships/oleObject" Target="../embeddings/oleObject20.bin"/><Relationship Id="rId4" Type="http://schemas.openxmlformats.org/officeDocument/2006/relationships/oleObject" Target="../embeddings/oleObject17.bin"/><Relationship Id="rId9" Type="http://schemas.openxmlformats.org/officeDocument/2006/relationships/image" Target="../media/image15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17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2.bin"/><Relationship Id="rId11" Type="http://schemas.openxmlformats.org/officeDocument/2006/relationships/image" Target="../media/image19.wmf"/><Relationship Id="rId5" Type="http://schemas.openxmlformats.org/officeDocument/2006/relationships/image" Target="../media/image16.wmf"/><Relationship Id="rId10" Type="http://schemas.openxmlformats.org/officeDocument/2006/relationships/oleObject" Target="../embeddings/oleObject24.bin"/><Relationship Id="rId4" Type="http://schemas.openxmlformats.org/officeDocument/2006/relationships/oleObject" Target="../embeddings/oleObject21.bin"/><Relationship Id="rId9" Type="http://schemas.openxmlformats.org/officeDocument/2006/relationships/image" Target="../media/image1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/>
          <a:p>
            <a:r>
              <a:rPr lang="fr-FR" sz="6000" b="1" cap="small" dirty="0" smtClean="0">
                <a:latin typeface="Times New Roman" pitchFamily="18" charset="0"/>
                <a:cs typeface="Times New Roman" pitchFamily="18" charset="0"/>
              </a:rPr>
              <a:t>Forme Développée</a:t>
            </a:r>
            <a:br>
              <a:rPr lang="fr-FR" sz="6000" b="1" cap="small" dirty="0" smtClean="0">
                <a:latin typeface="Times New Roman" pitchFamily="18" charset="0"/>
                <a:cs typeface="Times New Roman" pitchFamily="18" charset="0"/>
              </a:rPr>
            </a:br>
            <a:r>
              <a:rPr lang="fr-FR" sz="6000" b="1" cap="small" dirty="0" smtClean="0">
                <a:latin typeface="Times New Roman" pitchFamily="18" charset="0"/>
                <a:cs typeface="Times New Roman" pitchFamily="18" charset="0"/>
              </a:rPr>
              <a:t>Forme Factorisée</a:t>
            </a:r>
            <a:br>
              <a:rPr lang="fr-FR" sz="6000" b="1" cap="small" dirty="0" smtClean="0">
                <a:latin typeface="Times New Roman" pitchFamily="18" charset="0"/>
                <a:cs typeface="Times New Roman" pitchFamily="18" charset="0"/>
              </a:rPr>
            </a:br>
            <a:r>
              <a:rPr lang="fr-FR" sz="6000" b="1" cap="small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fr-FR" sz="6000" b="1" cap="small" dirty="0" smtClean="0">
                <a:latin typeface="Times New Roman" pitchFamily="18" charset="0"/>
                <a:cs typeface="Times New Roman" pitchFamily="18" charset="0"/>
              </a:rPr>
            </a:br>
            <a:r>
              <a:rPr lang="fr-FR" sz="6000" b="1" cap="small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Série 3</a:t>
            </a:r>
            <a:endParaRPr lang="fr-FR" sz="6000" b="1" cap="small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re 1"/>
          <p:cNvSpPr txBox="1">
            <a:spLocks/>
          </p:cNvSpPr>
          <p:nvPr/>
        </p:nvSpPr>
        <p:spPr bwMode="auto">
          <a:xfrm>
            <a:off x="8718" y="5013176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dirty="0">
                <a:latin typeface="+mj-lt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2356"/>
            <a:ext cx="2000232" cy="714356"/>
          </a:xfrm>
          <a:noFill/>
        </p:spPr>
        <p:txBody>
          <a:bodyPr/>
          <a:lstStyle/>
          <a:p>
            <a:pPr eaLnBrk="1" hangingPunct="1"/>
            <a:r>
              <a:rPr lang="fr-FR" sz="6000" b="1" dirty="0" smtClean="0">
                <a:solidFill>
                  <a:srgbClr val="000000"/>
                </a:solidFill>
                <a:cs typeface="Times New Roman" pitchFamily="18" charset="0"/>
              </a:rPr>
              <a:t>N°8 </a:t>
            </a:r>
            <a:endParaRPr lang="fr-FR" sz="6000" b="1" i="1" dirty="0" smtClean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028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29" name="Rectangle 6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-71438" y="925513"/>
          <a:ext cx="7980363" cy="860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39" name="Équation" r:id="rId4" imgW="1879560" imgH="203040" progId="Equation.3">
                  <p:embed/>
                </p:oleObj>
              </mc:Choice>
              <mc:Fallback>
                <p:oleObj name="Équation" r:id="rId4" imgW="1879560" imgH="2030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71438" y="925513"/>
                        <a:ext cx="7980363" cy="860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89" name="Object 5"/>
          <p:cNvGraphicFramePr>
            <a:graphicFrameLocks noChangeAspect="1"/>
          </p:cNvGraphicFramePr>
          <p:nvPr/>
        </p:nvGraphicFramePr>
        <p:xfrm>
          <a:off x="-71470" y="1992313"/>
          <a:ext cx="9029700" cy="1665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40" name="Équation" r:id="rId6" imgW="2197080" imgH="406080" progId="Equation.3">
                  <p:embed/>
                </p:oleObj>
              </mc:Choice>
              <mc:Fallback>
                <p:oleObj name="Équation" r:id="rId6" imgW="2197080" imgH="4060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71470" y="1992313"/>
                        <a:ext cx="9029700" cy="16652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91" name="Object 7"/>
          <p:cNvGraphicFramePr>
            <a:graphicFrameLocks noChangeAspect="1"/>
          </p:cNvGraphicFramePr>
          <p:nvPr/>
        </p:nvGraphicFramePr>
        <p:xfrm>
          <a:off x="2478088" y="5203825"/>
          <a:ext cx="3448050" cy="1554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41" name="Équation" r:id="rId8" imgW="787320" imgH="355320" progId="Equation.3">
                  <p:embed/>
                </p:oleObj>
              </mc:Choice>
              <mc:Fallback>
                <p:oleObj name="Équation" r:id="rId8" imgW="787320" imgH="35532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8088" y="5203825"/>
                        <a:ext cx="3448050" cy="1554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8237089"/>
              </p:ext>
            </p:extLst>
          </p:nvPr>
        </p:nvGraphicFramePr>
        <p:xfrm>
          <a:off x="0" y="4005263"/>
          <a:ext cx="8126413" cy="719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42" name="Équation" r:id="rId10" imgW="6769100" imgH="596900" progId="Equation.3">
                  <p:embed/>
                </p:oleObj>
              </mc:Choice>
              <mc:Fallback>
                <p:oleObj name="Équation" r:id="rId10" imgW="6769100" imgH="596900" progId="Equation.3">
                  <p:embed/>
                  <p:pic>
                    <p:nvPicPr>
                      <p:cNvPr id="0" name="Obje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005263"/>
                        <a:ext cx="8126413" cy="719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2356"/>
            <a:ext cx="2000232" cy="714356"/>
          </a:xfrm>
          <a:noFill/>
        </p:spPr>
        <p:txBody>
          <a:bodyPr/>
          <a:lstStyle/>
          <a:p>
            <a:pPr eaLnBrk="1" hangingPunct="1"/>
            <a:r>
              <a:rPr lang="fr-FR" sz="6000" b="1" dirty="0" smtClean="0">
                <a:solidFill>
                  <a:srgbClr val="000000"/>
                </a:solidFill>
                <a:cs typeface="Times New Roman" pitchFamily="18" charset="0"/>
              </a:rPr>
              <a:t>N°9 </a:t>
            </a:r>
            <a:endParaRPr lang="fr-FR" sz="6000" b="1" i="1" dirty="0" smtClean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028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29" name="Rectangle 6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03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6333386"/>
              </p:ext>
            </p:extLst>
          </p:nvPr>
        </p:nvGraphicFramePr>
        <p:xfrm>
          <a:off x="18372" y="1172176"/>
          <a:ext cx="4553628" cy="6133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521" name="Équation" r:id="rId4" imgW="3670200" imgH="495000" progId="Equation.3">
                  <p:embed/>
                </p:oleObj>
              </mc:Choice>
              <mc:Fallback>
                <p:oleObj name="Équation" r:id="rId4" imgW="3670200" imgH="4950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72" y="1172176"/>
                        <a:ext cx="4553628" cy="61338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3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6053715"/>
              </p:ext>
            </p:extLst>
          </p:nvPr>
        </p:nvGraphicFramePr>
        <p:xfrm>
          <a:off x="34605" y="2348881"/>
          <a:ext cx="9001891" cy="6897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522" name="Équation" r:id="rId6" imgW="7277040" imgH="558720" progId="Equation.3">
                  <p:embed/>
                </p:oleObj>
              </mc:Choice>
              <mc:Fallback>
                <p:oleObj name="Équation" r:id="rId6" imgW="7277040" imgH="55872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05" y="2348881"/>
                        <a:ext cx="9001891" cy="68974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53" name="Object 5"/>
          <p:cNvGraphicFramePr>
            <a:graphicFrameLocks noChangeAspect="1"/>
          </p:cNvGraphicFramePr>
          <p:nvPr/>
        </p:nvGraphicFramePr>
        <p:xfrm>
          <a:off x="2636839" y="5000717"/>
          <a:ext cx="4006863" cy="11429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523" name="Équation" r:id="rId8" imgW="799920" imgH="228600" progId="Equation.3">
                  <p:embed/>
                </p:oleObj>
              </mc:Choice>
              <mc:Fallback>
                <p:oleObj name="Équation" r:id="rId8" imgW="799920" imgH="2286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6839" y="5000717"/>
                        <a:ext cx="4006863" cy="114292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1741237"/>
              </p:ext>
            </p:extLst>
          </p:nvPr>
        </p:nvGraphicFramePr>
        <p:xfrm>
          <a:off x="4644008" y="1009675"/>
          <a:ext cx="4414478" cy="7631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524" name="Équation" r:id="rId10" imgW="3581400" imgH="622300" progId="Equation.3">
                  <p:embed/>
                </p:oleObj>
              </mc:Choice>
              <mc:Fallback>
                <p:oleObj name="Équation" r:id="rId10" imgW="3581400" imgH="6223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4008" y="1009675"/>
                        <a:ext cx="4414478" cy="76314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t 3"/>
          <p:cNvGraphicFramePr>
            <a:graphicFrameLocks noChangeAspect="1"/>
          </p:cNvGraphicFramePr>
          <p:nvPr/>
        </p:nvGraphicFramePr>
        <p:xfrm>
          <a:off x="-71438" y="3500438"/>
          <a:ext cx="6991351" cy="909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525" name="Équation" r:id="rId12" imgW="1752600" imgH="228600" progId="Equation.3">
                  <p:embed/>
                </p:oleObj>
              </mc:Choice>
              <mc:Fallback>
                <p:oleObj name="Équation" r:id="rId12" imgW="1752600" imgH="2286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71438" y="3500438"/>
                        <a:ext cx="6991351" cy="909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2356"/>
            <a:ext cx="2428860" cy="714356"/>
          </a:xfrm>
          <a:noFill/>
        </p:spPr>
        <p:txBody>
          <a:bodyPr/>
          <a:lstStyle/>
          <a:p>
            <a:pPr eaLnBrk="1" hangingPunct="1"/>
            <a:r>
              <a:rPr lang="fr-FR" sz="6000" b="1" dirty="0" smtClean="0">
                <a:solidFill>
                  <a:srgbClr val="000000"/>
                </a:solidFill>
                <a:cs typeface="Times New Roman" pitchFamily="18" charset="0"/>
              </a:rPr>
              <a:t>N°10 </a:t>
            </a:r>
            <a:endParaRPr lang="fr-FR" sz="6000" b="1" i="1" dirty="0" smtClean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028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29" name="Rectangle 6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53253" name="Object 5"/>
          <p:cNvGraphicFramePr>
            <a:graphicFrameLocks noChangeAspect="1"/>
          </p:cNvGraphicFramePr>
          <p:nvPr/>
        </p:nvGraphicFramePr>
        <p:xfrm>
          <a:off x="2922588" y="5095875"/>
          <a:ext cx="3433762" cy="95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542" name="Équation" r:id="rId4" imgW="685800" imgH="190440" progId="Equation.3">
                  <p:embed/>
                </p:oleObj>
              </mc:Choice>
              <mc:Fallback>
                <p:oleObj name="Équation" r:id="rId4" imgW="685800" imgH="1904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2588" y="5095875"/>
                        <a:ext cx="3433762" cy="952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0159993"/>
              </p:ext>
            </p:extLst>
          </p:nvPr>
        </p:nvGraphicFramePr>
        <p:xfrm>
          <a:off x="19050" y="1171575"/>
          <a:ext cx="4552950" cy="614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543" name="Équation" r:id="rId6" imgW="3670200" imgH="495000" progId="Equation.3">
                  <p:embed/>
                </p:oleObj>
              </mc:Choice>
              <mc:Fallback>
                <p:oleObj name="Équation" r:id="rId6" imgW="3670200" imgH="4950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" y="1171575"/>
                        <a:ext cx="4552950" cy="614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1741237"/>
              </p:ext>
            </p:extLst>
          </p:nvPr>
        </p:nvGraphicFramePr>
        <p:xfrm>
          <a:off x="4643438" y="1009650"/>
          <a:ext cx="4414837" cy="763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544" name="Équation" r:id="rId8" imgW="3581400" imgH="622300" progId="Equation.3">
                  <p:embed/>
                </p:oleObj>
              </mc:Choice>
              <mc:Fallback>
                <p:oleObj name="Équation" r:id="rId8" imgW="3581400" imgH="622300" progId="Equation.3">
                  <p:embed/>
                  <p:pic>
                    <p:nvPicPr>
                      <p:cNvPr id="0" name="Obje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3438" y="1009650"/>
                        <a:ext cx="4414837" cy="763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7262365"/>
              </p:ext>
            </p:extLst>
          </p:nvPr>
        </p:nvGraphicFramePr>
        <p:xfrm>
          <a:off x="35371" y="2349500"/>
          <a:ext cx="9001125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545" name="Équation" r:id="rId10" imgW="7277040" imgH="558720" progId="Equation.3">
                  <p:embed/>
                </p:oleObj>
              </mc:Choice>
              <mc:Fallback>
                <p:oleObj name="Équation" r:id="rId10" imgW="7277040" imgH="55872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371" y="2349500"/>
                        <a:ext cx="9001125" cy="688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t 2"/>
          <p:cNvGraphicFramePr>
            <a:graphicFrameLocks noChangeAspect="1"/>
          </p:cNvGraphicFramePr>
          <p:nvPr/>
        </p:nvGraphicFramePr>
        <p:xfrm>
          <a:off x="-71438" y="3500438"/>
          <a:ext cx="6991351" cy="909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546" name="Équation" r:id="rId12" imgW="1752600" imgH="228600" progId="Equation.3">
                  <p:embed/>
                </p:oleObj>
              </mc:Choice>
              <mc:Fallback>
                <p:oleObj name="Équation" r:id="rId12" imgW="1752600" imgH="2286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71438" y="3500438"/>
                        <a:ext cx="6991351" cy="909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2500306"/>
            <a:ext cx="8229600" cy="1143000"/>
          </a:xfrm>
        </p:spPr>
        <p:txBody>
          <a:bodyPr/>
          <a:lstStyle/>
          <a:p>
            <a:r>
              <a:rPr lang="fr-FR" sz="8000" cap="small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Correction</a:t>
            </a:r>
            <a:endParaRPr lang="fr-FR" sz="8000" cap="small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2500306"/>
            <a:ext cx="8229600" cy="1143000"/>
          </a:xfrm>
        </p:spPr>
        <p:txBody>
          <a:bodyPr/>
          <a:lstStyle/>
          <a:p>
            <a:r>
              <a:rPr lang="fr-FR" sz="5400" dirty="0" smtClean="0">
                <a:latin typeface="Times New Roman" pitchFamily="18" charset="0"/>
                <a:cs typeface="Times New Roman" pitchFamily="18" charset="0"/>
              </a:rPr>
              <a:t>Voici une proposition de correction en utilisant la forme la plus adaptée à chaque calcul</a:t>
            </a:r>
            <a:endParaRPr lang="fr-FR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2356"/>
            <a:ext cx="2000232" cy="714356"/>
          </a:xfrm>
          <a:noFill/>
        </p:spPr>
        <p:txBody>
          <a:bodyPr/>
          <a:lstStyle/>
          <a:p>
            <a:pPr eaLnBrk="1" hangingPunct="1"/>
            <a:r>
              <a:rPr lang="fr-FR" sz="6000" b="1" dirty="0" smtClean="0">
                <a:solidFill>
                  <a:srgbClr val="000000"/>
                </a:solidFill>
                <a:cs typeface="Times New Roman" pitchFamily="18" charset="0"/>
              </a:rPr>
              <a:t>N°1 </a:t>
            </a:r>
            <a:endParaRPr lang="fr-FR" sz="6000" b="1" i="1" dirty="0" smtClean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028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29" name="Rectangle 6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571472" y="4857760"/>
            <a:ext cx="73581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b="1" i="1" dirty="0">
                <a:latin typeface="+mn-lt"/>
              </a:rPr>
              <a:t>p</a:t>
            </a:r>
            <a:r>
              <a:rPr lang="fr-FR" sz="6000" b="1" i="1" dirty="0" smtClean="0">
                <a:latin typeface="+mn-lt"/>
              </a:rPr>
              <a:t>our x = </a:t>
            </a:r>
            <a:r>
              <a:rPr lang="fr-FR" sz="6000" dirty="0" smtClean="0"/>
              <a:t>−</a:t>
            </a:r>
            <a:r>
              <a:rPr lang="fr-FR" sz="6000" b="1" i="1" dirty="0" smtClean="0">
                <a:latin typeface="+mn-lt"/>
              </a:rPr>
              <a:t>1,</a:t>
            </a:r>
            <a:endParaRPr lang="fr-FR" sz="6000" b="1" i="1" dirty="0">
              <a:latin typeface="+mn-lt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28575" y="1042988"/>
          <a:ext cx="8656638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775" name="Équation" r:id="rId4" imgW="1866600" imgH="203040" progId="Equation.3">
                  <p:embed/>
                </p:oleObj>
              </mc:Choice>
              <mc:Fallback>
                <p:oleObj name="Équation" r:id="rId4" imgW="1866600" imgH="2030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5" y="1042988"/>
                        <a:ext cx="8656638" cy="939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3" name="Object 9"/>
          <p:cNvGraphicFramePr>
            <a:graphicFrameLocks noChangeAspect="1"/>
          </p:cNvGraphicFramePr>
          <p:nvPr/>
        </p:nvGraphicFramePr>
        <p:xfrm>
          <a:off x="-32" y="2257425"/>
          <a:ext cx="8186737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776" name="Équation" r:id="rId6" imgW="1765080" imgH="203040" progId="Equation.3">
                  <p:embed/>
                </p:oleObj>
              </mc:Choice>
              <mc:Fallback>
                <p:oleObj name="Équation" r:id="rId6" imgW="1765080" imgH="2030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32" y="2257425"/>
                        <a:ext cx="8186737" cy="939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56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35729"/>
              </p:ext>
            </p:extLst>
          </p:nvPr>
        </p:nvGraphicFramePr>
        <p:xfrm>
          <a:off x="4678363" y="4902200"/>
          <a:ext cx="1928812" cy="925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777" name="Équation" r:id="rId8" imgW="342720" imgH="164880" progId="Equation.3">
                  <p:embed/>
                </p:oleObj>
              </mc:Choice>
              <mc:Fallback>
                <p:oleObj name="Équation" r:id="rId8" imgW="342720" imgH="1648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8363" y="4902200"/>
                        <a:ext cx="1928812" cy="925513"/>
                      </a:xfrm>
                      <a:prstGeom prst="rect">
                        <a:avLst/>
                      </a:prstGeom>
                      <a:solidFill>
                        <a:srgbClr val="00FF00">
                          <a:alpha val="80000"/>
                        </a:srgb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8875386"/>
              </p:ext>
            </p:extLst>
          </p:nvPr>
        </p:nvGraphicFramePr>
        <p:xfrm>
          <a:off x="107950" y="3716338"/>
          <a:ext cx="8135938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778" name="Équation" r:id="rId10" imgW="5702300" imgH="495300" progId="Equation.3">
                  <p:embed/>
                </p:oleObj>
              </mc:Choice>
              <mc:Fallback>
                <p:oleObj name="Équation" r:id="rId10" imgW="5702300" imgH="495300" progId="Equation.3">
                  <p:embed/>
                  <p:pic>
                    <p:nvPicPr>
                      <p:cNvPr id="0" name="Obje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" y="3716338"/>
                        <a:ext cx="8135938" cy="708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6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2356"/>
            <a:ext cx="2000232" cy="714356"/>
          </a:xfrm>
          <a:noFill/>
        </p:spPr>
        <p:txBody>
          <a:bodyPr/>
          <a:lstStyle/>
          <a:p>
            <a:pPr eaLnBrk="1" hangingPunct="1"/>
            <a:r>
              <a:rPr lang="fr-FR" sz="6000" b="1" dirty="0" smtClean="0">
                <a:solidFill>
                  <a:srgbClr val="000000"/>
                </a:solidFill>
                <a:cs typeface="Times New Roman" pitchFamily="18" charset="0"/>
              </a:rPr>
              <a:t>N°2 </a:t>
            </a:r>
            <a:endParaRPr lang="fr-FR" sz="6000" b="1" i="1" dirty="0" smtClean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028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29" name="Rectangle 6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28575" y="1042988"/>
          <a:ext cx="8656638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799" name="Équation" r:id="rId4" imgW="1866600" imgH="203040" progId="Equation.3">
                  <p:embed/>
                </p:oleObj>
              </mc:Choice>
              <mc:Fallback>
                <p:oleObj name="Équation" r:id="rId4" imgW="1866600" imgH="2030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5" y="1042988"/>
                        <a:ext cx="8656638" cy="939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3" name="Object 9"/>
          <p:cNvGraphicFramePr>
            <a:graphicFrameLocks noChangeAspect="1"/>
          </p:cNvGraphicFramePr>
          <p:nvPr/>
        </p:nvGraphicFramePr>
        <p:xfrm>
          <a:off x="-44450" y="2257425"/>
          <a:ext cx="8188325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800" name="Équation" r:id="rId6" imgW="1765080" imgH="203040" progId="Equation.3">
                  <p:embed/>
                </p:oleObj>
              </mc:Choice>
              <mc:Fallback>
                <p:oleObj name="Équation" r:id="rId6" imgW="1765080" imgH="2030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44450" y="2257425"/>
                        <a:ext cx="8188325" cy="939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ZoneTexte 9"/>
          <p:cNvSpPr txBox="1"/>
          <p:nvPr/>
        </p:nvSpPr>
        <p:spPr>
          <a:xfrm>
            <a:off x="571472" y="4857760"/>
            <a:ext cx="73581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b="1" i="1" dirty="0">
                <a:latin typeface="+mn-lt"/>
              </a:rPr>
              <a:t>p</a:t>
            </a:r>
            <a:r>
              <a:rPr lang="fr-FR" sz="6000" b="1" i="1" dirty="0" smtClean="0">
                <a:latin typeface="+mn-lt"/>
              </a:rPr>
              <a:t>our x = 4,</a:t>
            </a:r>
            <a:endParaRPr lang="fr-FR" sz="6000" b="1" i="1" dirty="0">
              <a:latin typeface="+mn-lt"/>
            </a:endParaRPr>
          </a:p>
        </p:txBody>
      </p:sp>
      <p:graphicFrame>
        <p:nvGraphicFramePr>
          <p:cNvPr id="1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2607545"/>
              </p:ext>
            </p:extLst>
          </p:nvPr>
        </p:nvGraphicFramePr>
        <p:xfrm>
          <a:off x="4359275" y="4932363"/>
          <a:ext cx="2357438" cy="925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801" name="Équation" r:id="rId8" imgW="419040" imgH="164880" progId="Equation.3">
                  <p:embed/>
                </p:oleObj>
              </mc:Choice>
              <mc:Fallback>
                <p:oleObj name="Équation" r:id="rId8" imgW="419040" imgH="1648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9275" y="4932363"/>
                        <a:ext cx="2357438" cy="925512"/>
                      </a:xfrm>
                      <a:prstGeom prst="rect">
                        <a:avLst/>
                      </a:prstGeom>
                      <a:solidFill>
                        <a:srgbClr val="00FF00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8875386"/>
              </p:ext>
            </p:extLst>
          </p:nvPr>
        </p:nvGraphicFramePr>
        <p:xfrm>
          <a:off x="107950" y="3716338"/>
          <a:ext cx="8135938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802" name="Équation" r:id="rId10" imgW="5702300" imgH="495300" progId="Equation.3">
                  <p:embed/>
                </p:oleObj>
              </mc:Choice>
              <mc:Fallback>
                <p:oleObj name="Équation" r:id="rId10" imgW="5702300" imgH="495300" progId="Equation.3">
                  <p:embed/>
                  <p:pic>
                    <p:nvPicPr>
                      <p:cNvPr id="0" name="Obje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" y="3716338"/>
                        <a:ext cx="8135938" cy="708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2356"/>
            <a:ext cx="2000232" cy="714356"/>
          </a:xfrm>
          <a:noFill/>
        </p:spPr>
        <p:txBody>
          <a:bodyPr/>
          <a:lstStyle/>
          <a:p>
            <a:pPr eaLnBrk="1" hangingPunct="1"/>
            <a:r>
              <a:rPr lang="fr-FR" sz="6000" b="1" dirty="0" smtClean="0">
                <a:solidFill>
                  <a:srgbClr val="000000"/>
                </a:solidFill>
                <a:cs typeface="Times New Roman" pitchFamily="18" charset="0"/>
              </a:rPr>
              <a:t>N°3 </a:t>
            </a:r>
            <a:endParaRPr lang="fr-FR" sz="6000" b="1" i="1" dirty="0" smtClean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028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29" name="Rectangle 6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033" name="Object 9"/>
          <p:cNvGraphicFramePr>
            <a:graphicFrameLocks noChangeAspect="1"/>
          </p:cNvGraphicFramePr>
          <p:nvPr/>
        </p:nvGraphicFramePr>
        <p:xfrm>
          <a:off x="-71470" y="2214563"/>
          <a:ext cx="7237413" cy="890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827" name="Équation" r:id="rId4" imgW="1854000" imgH="228600" progId="Equation.3">
                  <p:embed/>
                </p:oleObj>
              </mc:Choice>
              <mc:Fallback>
                <p:oleObj name="Équation" r:id="rId4" imgW="1854000" imgH="2286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71470" y="2214563"/>
                        <a:ext cx="7237413" cy="890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ZoneTexte 9"/>
          <p:cNvSpPr txBox="1"/>
          <p:nvPr/>
        </p:nvSpPr>
        <p:spPr>
          <a:xfrm>
            <a:off x="571472" y="4857760"/>
            <a:ext cx="73581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b="1" i="1" dirty="0">
                <a:latin typeface="+mn-lt"/>
              </a:rPr>
              <a:t>p</a:t>
            </a:r>
            <a:r>
              <a:rPr lang="fr-FR" sz="6000" b="1" i="1" dirty="0" smtClean="0">
                <a:latin typeface="+mn-lt"/>
              </a:rPr>
              <a:t>our x = 0,</a:t>
            </a:r>
            <a:endParaRPr lang="fr-FR" sz="6000" b="1" i="1" dirty="0">
              <a:latin typeface="+mn-lt"/>
            </a:endParaRPr>
          </a:p>
        </p:txBody>
      </p:sp>
      <p:graphicFrame>
        <p:nvGraphicFramePr>
          <p:cNvPr id="1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467464"/>
              </p:ext>
            </p:extLst>
          </p:nvPr>
        </p:nvGraphicFramePr>
        <p:xfrm>
          <a:off x="4537075" y="4932363"/>
          <a:ext cx="2000250" cy="925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828" name="Équation" r:id="rId6" imgW="355320" imgH="164880" progId="Equation.3">
                  <p:embed/>
                </p:oleObj>
              </mc:Choice>
              <mc:Fallback>
                <p:oleObj name="Équation" r:id="rId6" imgW="355320" imgH="1648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37075" y="4932363"/>
                        <a:ext cx="2000250" cy="925512"/>
                      </a:xfrm>
                      <a:prstGeom prst="rect">
                        <a:avLst/>
                      </a:prstGeom>
                      <a:solidFill>
                        <a:srgbClr val="00FF00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0271021"/>
              </p:ext>
            </p:extLst>
          </p:nvPr>
        </p:nvGraphicFramePr>
        <p:xfrm>
          <a:off x="0" y="1196975"/>
          <a:ext cx="9107488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829" name="Équation" r:id="rId8" imgW="7213320" imgH="520560" progId="Equation.3">
                  <p:embed/>
                </p:oleObj>
              </mc:Choice>
              <mc:Fallback>
                <p:oleObj name="Équation" r:id="rId8" imgW="7213320" imgH="52056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196975"/>
                        <a:ext cx="9107488" cy="655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18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5551670"/>
              </p:ext>
            </p:extLst>
          </p:nvPr>
        </p:nvGraphicFramePr>
        <p:xfrm>
          <a:off x="0" y="3501008"/>
          <a:ext cx="8244408" cy="7342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830" name="Équation" r:id="rId10" imgW="6743700" imgH="596900" progId="Equation.3">
                  <p:embed/>
                </p:oleObj>
              </mc:Choice>
              <mc:Fallback>
                <p:oleObj name="Équation" r:id="rId10" imgW="6743700" imgH="596900" progId="Equation.3">
                  <p:embed/>
                  <p:pic>
                    <p:nvPicPr>
                      <p:cNvPr id="0" name="Object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501008"/>
                        <a:ext cx="8244408" cy="7342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2356"/>
            <a:ext cx="2000232" cy="714356"/>
          </a:xfrm>
          <a:noFill/>
        </p:spPr>
        <p:txBody>
          <a:bodyPr/>
          <a:lstStyle/>
          <a:p>
            <a:pPr eaLnBrk="1" hangingPunct="1"/>
            <a:r>
              <a:rPr lang="fr-FR" sz="6000" b="1" dirty="0" smtClean="0">
                <a:solidFill>
                  <a:srgbClr val="000000"/>
                </a:solidFill>
                <a:cs typeface="Times New Roman" pitchFamily="18" charset="0"/>
              </a:rPr>
              <a:t>N°4 </a:t>
            </a:r>
            <a:endParaRPr lang="fr-FR" sz="6000" b="1" i="1" dirty="0" smtClean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028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29" name="Rectangle 6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033" name="Object 9"/>
          <p:cNvGraphicFramePr>
            <a:graphicFrameLocks noChangeAspect="1"/>
          </p:cNvGraphicFramePr>
          <p:nvPr/>
        </p:nvGraphicFramePr>
        <p:xfrm>
          <a:off x="-71470" y="2214563"/>
          <a:ext cx="7237413" cy="890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849" name="Équation" r:id="rId4" imgW="1854000" imgH="228600" progId="Equation.3">
                  <p:embed/>
                </p:oleObj>
              </mc:Choice>
              <mc:Fallback>
                <p:oleObj name="Équation" r:id="rId4" imgW="1854000" imgH="2286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71470" y="2214563"/>
                        <a:ext cx="7237413" cy="890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ZoneTexte 11"/>
          <p:cNvSpPr txBox="1"/>
          <p:nvPr/>
        </p:nvSpPr>
        <p:spPr>
          <a:xfrm>
            <a:off x="571472" y="4857760"/>
            <a:ext cx="73581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b="1" i="1" dirty="0">
                <a:latin typeface="+mn-lt"/>
              </a:rPr>
              <a:t>p</a:t>
            </a:r>
            <a:r>
              <a:rPr lang="fr-FR" sz="6000" b="1" i="1" dirty="0" smtClean="0">
                <a:latin typeface="+mn-lt"/>
              </a:rPr>
              <a:t>our x = </a:t>
            </a:r>
            <a:r>
              <a:rPr lang="fr-FR" sz="6000" dirty="0" smtClean="0"/>
              <a:t>−</a:t>
            </a:r>
            <a:r>
              <a:rPr lang="fr-FR" sz="6000" b="1" i="1" dirty="0" smtClean="0">
                <a:latin typeface="+mn-lt"/>
              </a:rPr>
              <a:t>2,</a:t>
            </a:r>
            <a:endParaRPr lang="fr-FR" sz="6000" b="1" i="1" dirty="0">
              <a:latin typeface="+mn-lt"/>
            </a:endParaRPr>
          </a:p>
        </p:txBody>
      </p:sp>
      <p:graphicFrame>
        <p:nvGraphicFramePr>
          <p:cNvPr id="1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2994918"/>
              </p:ext>
            </p:extLst>
          </p:nvPr>
        </p:nvGraphicFramePr>
        <p:xfrm>
          <a:off x="4716016" y="4902835"/>
          <a:ext cx="2000250" cy="925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850" name="Équation" r:id="rId6" imgW="355320" imgH="164880" progId="Equation.3">
                  <p:embed/>
                </p:oleObj>
              </mc:Choice>
              <mc:Fallback>
                <p:oleObj name="Équation" r:id="rId6" imgW="355320" imgH="1648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016" y="4902835"/>
                        <a:ext cx="2000250" cy="925512"/>
                      </a:xfrm>
                      <a:prstGeom prst="rect">
                        <a:avLst/>
                      </a:prstGeom>
                      <a:solidFill>
                        <a:srgbClr val="00FF00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0271021"/>
              </p:ext>
            </p:extLst>
          </p:nvPr>
        </p:nvGraphicFramePr>
        <p:xfrm>
          <a:off x="0" y="1196975"/>
          <a:ext cx="9107488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851" name="Équation" r:id="rId8" imgW="7213600" imgH="520700" progId="Equation.3">
                  <p:embed/>
                </p:oleObj>
              </mc:Choice>
              <mc:Fallback>
                <p:oleObj name="Équation" r:id="rId8" imgW="7213600" imgH="520700" progId="Equation.3">
                  <p:embed/>
                  <p:pic>
                    <p:nvPicPr>
                      <p:cNvPr id="0" name="Obje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196975"/>
                        <a:ext cx="9107488" cy="655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5551670"/>
              </p:ext>
            </p:extLst>
          </p:nvPr>
        </p:nvGraphicFramePr>
        <p:xfrm>
          <a:off x="0" y="3500438"/>
          <a:ext cx="8243888" cy="735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852" name="Équation" r:id="rId10" imgW="6743700" imgH="596900" progId="Equation.3">
                  <p:embed/>
                </p:oleObj>
              </mc:Choice>
              <mc:Fallback>
                <p:oleObj name="Équation" r:id="rId10" imgW="6743700" imgH="596900" progId="Equation.3">
                  <p:embed/>
                  <p:pic>
                    <p:nvPicPr>
                      <p:cNvPr id="0" name="Obje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500438"/>
                        <a:ext cx="8243888" cy="735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2356"/>
            <a:ext cx="2000232" cy="714356"/>
          </a:xfrm>
          <a:noFill/>
        </p:spPr>
        <p:txBody>
          <a:bodyPr/>
          <a:lstStyle/>
          <a:p>
            <a:pPr eaLnBrk="1" hangingPunct="1"/>
            <a:r>
              <a:rPr lang="fr-FR" sz="6000" b="1" dirty="0" smtClean="0">
                <a:solidFill>
                  <a:srgbClr val="000000"/>
                </a:solidFill>
                <a:cs typeface="Times New Roman" pitchFamily="18" charset="0"/>
              </a:rPr>
              <a:t>N°5 </a:t>
            </a:r>
            <a:endParaRPr lang="fr-FR" sz="6000" b="1" i="1" dirty="0" smtClean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028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29" name="Rectangle 6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-71470" y="292437"/>
          <a:ext cx="8358214" cy="18286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926" name="Équation" r:id="rId4" imgW="1968480" imgH="431640" progId="Equation.3">
                  <p:embed/>
                </p:oleObj>
              </mc:Choice>
              <mc:Fallback>
                <p:oleObj name="Équation" r:id="rId4" imgW="1968480" imgH="431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71470" y="292437"/>
                        <a:ext cx="8358214" cy="182863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89" name="Object 5"/>
          <p:cNvGraphicFramePr>
            <a:graphicFrameLocks noChangeAspect="1"/>
          </p:cNvGraphicFramePr>
          <p:nvPr/>
        </p:nvGraphicFramePr>
        <p:xfrm>
          <a:off x="-96838" y="1992313"/>
          <a:ext cx="9186863" cy="1665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927" name="Équation" r:id="rId6" imgW="2234880" imgH="406080" progId="Equation.3">
                  <p:embed/>
                </p:oleObj>
              </mc:Choice>
              <mc:Fallback>
                <p:oleObj name="Équation" r:id="rId6" imgW="2234880" imgH="4060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96838" y="1992313"/>
                        <a:ext cx="9186863" cy="16652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91" name="Object 7"/>
          <p:cNvGraphicFramePr>
            <a:graphicFrameLocks noChangeAspect="1"/>
          </p:cNvGraphicFramePr>
          <p:nvPr/>
        </p:nvGraphicFramePr>
        <p:xfrm>
          <a:off x="746125" y="5203825"/>
          <a:ext cx="3338513" cy="1554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928" name="Équation" r:id="rId8" imgW="761760" imgH="355320" progId="Equation.3">
                  <p:embed/>
                </p:oleObj>
              </mc:Choice>
              <mc:Fallback>
                <p:oleObj name="Équation" r:id="rId8" imgW="761760" imgH="35532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6125" y="5203825"/>
                        <a:ext cx="3338513" cy="1554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1042390"/>
              </p:ext>
            </p:extLst>
          </p:nvPr>
        </p:nvGraphicFramePr>
        <p:xfrm>
          <a:off x="4214810" y="4978152"/>
          <a:ext cx="2786082" cy="18084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929" name="Équation" r:id="rId10" imgW="545760" imgH="355320" progId="Equation.3">
                  <p:embed/>
                </p:oleObj>
              </mc:Choice>
              <mc:Fallback>
                <p:oleObj name="Équation" r:id="rId10" imgW="545760" imgH="35532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4810" y="4978152"/>
                        <a:ext cx="2786082" cy="1808434"/>
                      </a:xfrm>
                      <a:prstGeom prst="rect">
                        <a:avLst/>
                      </a:prstGeom>
                      <a:solidFill>
                        <a:srgbClr val="00FF00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8823796"/>
              </p:ext>
            </p:extLst>
          </p:nvPr>
        </p:nvGraphicFramePr>
        <p:xfrm>
          <a:off x="-3175" y="3789040"/>
          <a:ext cx="8247063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930" name="Équation" r:id="rId12" imgW="6642100" imgH="1041400" progId="Equation.3">
                  <p:embed/>
                </p:oleObj>
              </mc:Choice>
              <mc:Fallback>
                <p:oleObj name="Équation" r:id="rId12" imgW="6642100" imgH="1041400" progId="Equation.3">
                  <p:embed/>
                  <p:pic>
                    <p:nvPicPr>
                      <p:cNvPr id="0" name="Obje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3175" y="3789040"/>
                        <a:ext cx="8247063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36838"/>
            <a:ext cx="9144000" cy="1143000"/>
          </a:xfrm>
        </p:spPr>
        <p:txBody>
          <a:bodyPr/>
          <a:lstStyle/>
          <a:p>
            <a:r>
              <a:rPr lang="fr-FR" sz="5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Dans chaque cas, les 3 expressions sont égales. Calculer la valeur numérique pour </a:t>
            </a:r>
            <a:r>
              <a:rPr lang="fr-FR" sz="5400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x</a:t>
            </a:r>
            <a:r>
              <a:rPr lang="fr-FR" sz="5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donné </a:t>
            </a:r>
            <a:r>
              <a:rPr lang="fr-FR" sz="5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en choisissant la forme de l’expression la plus adaptée.</a:t>
            </a:r>
            <a:endParaRPr lang="fr-FR" sz="5400" b="1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2356"/>
            <a:ext cx="2000232" cy="714356"/>
          </a:xfrm>
          <a:noFill/>
        </p:spPr>
        <p:txBody>
          <a:bodyPr/>
          <a:lstStyle/>
          <a:p>
            <a:pPr eaLnBrk="1" hangingPunct="1"/>
            <a:r>
              <a:rPr lang="fr-FR" sz="6000" b="1" dirty="0" smtClean="0">
                <a:solidFill>
                  <a:srgbClr val="000000"/>
                </a:solidFill>
                <a:cs typeface="Times New Roman" pitchFamily="18" charset="0"/>
              </a:rPr>
              <a:t>N°6 </a:t>
            </a:r>
            <a:endParaRPr lang="fr-FR" sz="6000" b="1" i="1" dirty="0" smtClean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028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29" name="Rectangle 6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-71470" y="292437"/>
          <a:ext cx="8358214" cy="18286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49" name="Équation" r:id="rId4" imgW="1968480" imgH="431640" progId="Equation.3">
                  <p:embed/>
                </p:oleObj>
              </mc:Choice>
              <mc:Fallback>
                <p:oleObj name="Équation" r:id="rId4" imgW="1968480" imgH="431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71470" y="292437"/>
                        <a:ext cx="8358214" cy="182863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89" name="Object 5"/>
          <p:cNvGraphicFramePr>
            <a:graphicFrameLocks noChangeAspect="1"/>
          </p:cNvGraphicFramePr>
          <p:nvPr/>
        </p:nvGraphicFramePr>
        <p:xfrm>
          <a:off x="-96838" y="1992313"/>
          <a:ext cx="9186863" cy="1665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50" name="Équation" r:id="rId6" imgW="2234880" imgH="406080" progId="Equation.3">
                  <p:embed/>
                </p:oleObj>
              </mc:Choice>
              <mc:Fallback>
                <p:oleObj name="Équation" r:id="rId6" imgW="2234880" imgH="4060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96838" y="1992313"/>
                        <a:ext cx="9186863" cy="16652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91" name="Object 7"/>
          <p:cNvGraphicFramePr>
            <a:graphicFrameLocks noChangeAspect="1"/>
          </p:cNvGraphicFramePr>
          <p:nvPr/>
        </p:nvGraphicFramePr>
        <p:xfrm>
          <a:off x="1019174" y="5232424"/>
          <a:ext cx="3338512" cy="1554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51" name="Équation" r:id="rId8" imgW="761760" imgH="355320" progId="Equation.3">
                  <p:embed/>
                </p:oleObj>
              </mc:Choice>
              <mc:Fallback>
                <p:oleObj name="Équation" r:id="rId8" imgW="761760" imgH="35532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9174" y="5232424"/>
                        <a:ext cx="3338512" cy="1554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68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930488"/>
              </p:ext>
            </p:extLst>
          </p:nvPr>
        </p:nvGraphicFramePr>
        <p:xfrm>
          <a:off x="4700588" y="5462588"/>
          <a:ext cx="1814512" cy="839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52" name="Équation" r:id="rId10" imgW="355320" imgH="164880" progId="Equation.3">
                  <p:embed/>
                </p:oleObj>
              </mc:Choice>
              <mc:Fallback>
                <p:oleObj name="Équation" r:id="rId10" imgW="355320" imgH="1648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00588" y="5462588"/>
                        <a:ext cx="1814512" cy="839787"/>
                      </a:xfrm>
                      <a:prstGeom prst="rect">
                        <a:avLst/>
                      </a:prstGeom>
                      <a:solidFill>
                        <a:srgbClr val="00FF00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8823796"/>
              </p:ext>
            </p:extLst>
          </p:nvPr>
        </p:nvGraphicFramePr>
        <p:xfrm>
          <a:off x="-3175" y="3789363"/>
          <a:ext cx="8247063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53" name="Équation" r:id="rId12" imgW="6642100" imgH="1041400" progId="Equation.3">
                  <p:embed/>
                </p:oleObj>
              </mc:Choice>
              <mc:Fallback>
                <p:oleObj name="Équation" r:id="rId12" imgW="6642100" imgH="1041400" progId="Equation.3">
                  <p:embed/>
                  <p:pic>
                    <p:nvPicPr>
                      <p:cNvPr id="0" name="Obje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3175" y="3789363"/>
                        <a:ext cx="8247063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1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2356"/>
            <a:ext cx="2000232" cy="714356"/>
          </a:xfrm>
          <a:noFill/>
        </p:spPr>
        <p:txBody>
          <a:bodyPr/>
          <a:lstStyle/>
          <a:p>
            <a:pPr eaLnBrk="1" hangingPunct="1"/>
            <a:r>
              <a:rPr lang="fr-FR" sz="6000" b="1" dirty="0" smtClean="0">
                <a:solidFill>
                  <a:srgbClr val="000000"/>
                </a:solidFill>
                <a:cs typeface="Times New Roman" pitchFamily="18" charset="0"/>
              </a:rPr>
              <a:t>N°7 </a:t>
            </a:r>
            <a:endParaRPr lang="fr-FR" sz="6000" b="1" i="1" dirty="0" smtClean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028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29" name="Rectangle 6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-71470" y="925501"/>
          <a:ext cx="7980363" cy="860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73" name="Équation" r:id="rId4" imgW="1879560" imgH="203040" progId="Equation.3">
                  <p:embed/>
                </p:oleObj>
              </mc:Choice>
              <mc:Fallback>
                <p:oleObj name="Équation" r:id="rId4" imgW="1879560" imgH="2030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71470" y="925501"/>
                        <a:ext cx="7980363" cy="860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89" name="Object 5"/>
          <p:cNvGraphicFramePr>
            <a:graphicFrameLocks noChangeAspect="1"/>
          </p:cNvGraphicFramePr>
          <p:nvPr/>
        </p:nvGraphicFramePr>
        <p:xfrm>
          <a:off x="-71470" y="1992313"/>
          <a:ext cx="9029700" cy="1665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74" name="Équation" r:id="rId6" imgW="2197080" imgH="406080" progId="Equation.3">
                  <p:embed/>
                </p:oleObj>
              </mc:Choice>
              <mc:Fallback>
                <p:oleObj name="Équation" r:id="rId6" imgW="2197080" imgH="4060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71470" y="1992313"/>
                        <a:ext cx="9029700" cy="16652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91" name="Object 7"/>
          <p:cNvGraphicFramePr>
            <a:graphicFrameLocks noChangeAspect="1"/>
          </p:cNvGraphicFramePr>
          <p:nvPr/>
        </p:nvGraphicFramePr>
        <p:xfrm>
          <a:off x="1071538" y="5160986"/>
          <a:ext cx="3336925" cy="1554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75" name="Équation" r:id="rId8" imgW="761760" imgH="355320" progId="Equation.3">
                  <p:embed/>
                </p:oleObj>
              </mc:Choice>
              <mc:Fallback>
                <p:oleObj name="Équation" r:id="rId8" imgW="761760" imgH="35532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1538" y="5160986"/>
                        <a:ext cx="3336925" cy="1554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71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4674362"/>
              </p:ext>
            </p:extLst>
          </p:nvPr>
        </p:nvGraphicFramePr>
        <p:xfrm>
          <a:off x="4860032" y="5373216"/>
          <a:ext cx="2268538" cy="839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76" name="Équation" r:id="rId10" imgW="444240" imgH="164880" progId="Equation.3">
                  <p:embed/>
                </p:oleObj>
              </mc:Choice>
              <mc:Fallback>
                <p:oleObj name="Équation" r:id="rId10" imgW="444240" imgH="1648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0032" y="5373216"/>
                        <a:ext cx="2268538" cy="839787"/>
                      </a:xfrm>
                      <a:prstGeom prst="rect">
                        <a:avLst/>
                      </a:prstGeom>
                      <a:solidFill>
                        <a:srgbClr val="00FF00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8237089"/>
              </p:ext>
            </p:extLst>
          </p:nvPr>
        </p:nvGraphicFramePr>
        <p:xfrm>
          <a:off x="0" y="4005263"/>
          <a:ext cx="8126413" cy="719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77" name="Équation" r:id="rId12" imgW="6769100" imgH="596900" progId="Equation.3">
                  <p:embed/>
                </p:oleObj>
              </mc:Choice>
              <mc:Fallback>
                <p:oleObj name="Équation" r:id="rId12" imgW="6769100" imgH="596900" progId="Equation.3">
                  <p:embed/>
                  <p:pic>
                    <p:nvPicPr>
                      <p:cNvPr id="0" name="Obje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005263"/>
                        <a:ext cx="8126413" cy="719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2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2356"/>
            <a:ext cx="2000232" cy="714356"/>
          </a:xfrm>
          <a:noFill/>
        </p:spPr>
        <p:txBody>
          <a:bodyPr/>
          <a:lstStyle/>
          <a:p>
            <a:pPr eaLnBrk="1" hangingPunct="1"/>
            <a:r>
              <a:rPr lang="fr-FR" sz="6000" b="1" dirty="0" smtClean="0">
                <a:solidFill>
                  <a:srgbClr val="000000"/>
                </a:solidFill>
                <a:cs typeface="Times New Roman" pitchFamily="18" charset="0"/>
              </a:rPr>
              <a:t>N°8 </a:t>
            </a:r>
            <a:endParaRPr lang="fr-FR" sz="6000" b="1" i="1" dirty="0" smtClean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028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29" name="Rectangle 6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-71438" y="925513"/>
          <a:ext cx="7980363" cy="860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996" name="Équation" r:id="rId4" imgW="1879560" imgH="203040" progId="Equation.3">
                  <p:embed/>
                </p:oleObj>
              </mc:Choice>
              <mc:Fallback>
                <p:oleObj name="Équation" r:id="rId4" imgW="1879560" imgH="2030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71438" y="925513"/>
                        <a:ext cx="7980363" cy="860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89" name="Object 5"/>
          <p:cNvGraphicFramePr>
            <a:graphicFrameLocks noChangeAspect="1"/>
          </p:cNvGraphicFramePr>
          <p:nvPr/>
        </p:nvGraphicFramePr>
        <p:xfrm>
          <a:off x="-71470" y="1992313"/>
          <a:ext cx="9029700" cy="1665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997" name="Équation" r:id="rId6" imgW="2197080" imgH="406080" progId="Equation.3">
                  <p:embed/>
                </p:oleObj>
              </mc:Choice>
              <mc:Fallback>
                <p:oleObj name="Équation" r:id="rId6" imgW="2197080" imgH="4060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71470" y="1992313"/>
                        <a:ext cx="9029700" cy="16652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91" name="Object 7"/>
          <p:cNvGraphicFramePr>
            <a:graphicFrameLocks noChangeAspect="1"/>
          </p:cNvGraphicFramePr>
          <p:nvPr/>
        </p:nvGraphicFramePr>
        <p:xfrm>
          <a:off x="857224" y="5203825"/>
          <a:ext cx="3670300" cy="1554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998" name="Équation" r:id="rId8" imgW="838080" imgH="355320" progId="Equation.3">
                  <p:embed/>
                </p:oleObj>
              </mc:Choice>
              <mc:Fallback>
                <p:oleObj name="Équation" r:id="rId8" imgW="838080" imgH="35532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7224" y="5203825"/>
                        <a:ext cx="3670300" cy="1554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73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9960879"/>
              </p:ext>
            </p:extLst>
          </p:nvPr>
        </p:nvGraphicFramePr>
        <p:xfrm>
          <a:off x="5026025" y="5462588"/>
          <a:ext cx="1879600" cy="839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999" name="Équation" r:id="rId10" imgW="368280" imgH="164880" progId="Equation.3">
                  <p:embed/>
                </p:oleObj>
              </mc:Choice>
              <mc:Fallback>
                <p:oleObj name="Équation" r:id="rId10" imgW="368280" imgH="1648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6025" y="5462588"/>
                        <a:ext cx="1879600" cy="839787"/>
                      </a:xfrm>
                      <a:prstGeom prst="rect">
                        <a:avLst/>
                      </a:prstGeom>
                      <a:solidFill>
                        <a:srgbClr val="00FF00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8237089"/>
              </p:ext>
            </p:extLst>
          </p:nvPr>
        </p:nvGraphicFramePr>
        <p:xfrm>
          <a:off x="0" y="4005263"/>
          <a:ext cx="8126413" cy="719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000" name="Équation" r:id="rId12" imgW="6769100" imgH="596900" progId="Equation.3">
                  <p:embed/>
                </p:oleObj>
              </mc:Choice>
              <mc:Fallback>
                <p:oleObj name="Équation" r:id="rId12" imgW="6769100" imgH="596900" progId="Equation.3">
                  <p:embed/>
                  <p:pic>
                    <p:nvPicPr>
                      <p:cNvPr id="0" name="Obje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005263"/>
                        <a:ext cx="8126413" cy="719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3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2356"/>
            <a:ext cx="2000232" cy="714356"/>
          </a:xfrm>
          <a:noFill/>
        </p:spPr>
        <p:txBody>
          <a:bodyPr/>
          <a:lstStyle/>
          <a:p>
            <a:pPr eaLnBrk="1" hangingPunct="1"/>
            <a:r>
              <a:rPr lang="fr-FR" sz="6000" b="1" dirty="0" smtClean="0">
                <a:solidFill>
                  <a:srgbClr val="000000"/>
                </a:solidFill>
                <a:cs typeface="Times New Roman" pitchFamily="18" charset="0"/>
              </a:rPr>
              <a:t>N°9 </a:t>
            </a:r>
            <a:endParaRPr lang="fr-FR" sz="6000" b="1" i="1" dirty="0" smtClean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028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29" name="Rectangle 6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53253" name="Object 5"/>
          <p:cNvGraphicFramePr>
            <a:graphicFrameLocks noChangeAspect="1"/>
          </p:cNvGraphicFramePr>
          <p:nvPr/>
        </p:nvGraphicFramePr>
        <p:xfrm>
          <a:off x="571472" y="5222896"/>
          <a:ext cx="4133850" cy="120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69" name="Équation" r:id="rId4" imgW="825480" imgH="241200" progId="Equation.3">
                  <p:embed/>
                </p:oleObj>
              </mc:Choice>
              <mc:Fallback>
                <p:oleObj name="Équation" r:id="rId4" imgW="825480" imgH="2412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472" y="5222896"/>
                        <a:ext cx="4133850" cy="1206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75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8565959"/>
              </p:ext>
            </p:extLst>
          </p:nvPr>
        </p:nvGraphicFramePr>
        <p:xfrm>
          <a:off x="4908566" y="5375295"/>
          <a:ext cx="1878012" cy="839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70" name="Équation" r:id="rId6" imgW="368280" imgH="164880" progId="Equation.3">
                  <p:embed/>
                </p:oleObj>
              </mc:Choice>
              <mc:Fallback>
                <p:oleObj name="Équation" r:id="rId6" imgW="368280" imgH="1648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08566" y="5375295"/>
                        <a:ext cx="1878012" cy="839787"/>
                      </a:xfrm>
                      <a:prstGeom prst="rect">
                        <a:avLst/>
                      </a:prstGeom>
                      <a:solidFill>
                        <a:srgbClr val="00FF00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6333386"/>
              </p:ext>
            </p:extLst>
          </p:nvPr>
        </p:nvGraphicFramePr>
        <p:xfrm>
          <a:off x="19050" y="1171575"/>
          <a:ext cx="4552950" cy="614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71" name="Équation" r:id="rId8" imgW="3670200" imgH="495000" progId="Equation.3">
                  <p:embed/>
                </p:oleObj>
              </mc:Choice>
              <mc:Fallback>
                <p:oleObj name="Équation" r:id="rId8" imgW="3670200" imgH="4950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" y="1171575"/>
                        <a:ext cx="4552950" cy="614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1741237"/>
              </p:ext>
            </p:extLst>
          </p:nvPr>
        </p:nvGraphicFramePr>
        <p:xfrm>
          <a:off x="4643438" y="1009650"/>
          <a:ext cx="4414837" cy="763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72" name="Équation" r:id="rId10" imgW="3581400" imgH="622300" progId="Equation.3">
                  <p:embed/>
                </p:oleObj>
              </mc:Choice>
              <mc:Fallback>
                <p:oleObj name="Équation" r:id="rId10" imgW="3581400" imgH="622300" progId="Equation.3">
                  <p:embed/>
                  <p:pic>
                    <p:nvPicPr>
                      <p:cNvPr id="0" name="Obje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3438" y="1009650"/>
                        <a:ext cx="4414837" cy="763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6053715"/>
              </p:ext>
            </p:extLst>
          </p:nvPr>
        </p:nvGraphicFramePr>
        <p:xfrm>
          <a:off x="34925" y="2349500"/>
          <a:ext cx="9001125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73" name="Équation" r:id="rId12" imgW="7277040" imgH="558720" progId="Equation.3">
                  <p:embed/>
                </p:oleObj>
              </mc:Choice>
              <mc:Fallback>
                <p:oleObj name="Équation" r:id="rId12" imgW="7277040" imgH="55872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25" y="2349500"/>
                        <a:ext cx="9001125" cy="688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28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6" name="Obje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3886280"/>
              </p:ext>
            </p:extLst>
          </p:nvPr>
        </p:nvGraphicFramePr>
        <p:xfrm>
          <a:off x="14745" y="3573016"/>
          <a:ext cx="7005527" cy="7449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74" name="Équation" r:id="rId14" imgW="5651500" imgH="596900" progId="Equation.3">
                  <p:embed/>
                </p:oleObj>
              </mc:Choice>
              <mc:Fallback>
                <p:oleObj name="Équation" r:id="rId14" imgW="5651500" imgH="596900" progId="Equation.3">
                  <p:embed/>
                  <p:pic>
                    <p:nvPicPr>
                      <p:cNvPr id="0" name="Object 2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45" y="3573016"/>
                        <a:ext cx="7005527" cy="74499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4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2356"/>
            <a:ext cx="2428860" cy="714356"/>
          </a:xfrm>
          <a:noFill/>
        </p:spPr>
        <p:txBody>
          <a:bodyPr/>
          <a:lstStyle/>
          <a:p>
            <a:pPr eaLnBrk="1" hangingPunct="1"/>
            <a:r>
              <a:rPr lang="fr-FR" sz="6000" b="1" dirty="0" smtClean="0">
                <a:solidFill>
                  <a:srgbClr val="000000"/>
                </a:solidFill>
                <a:cs typeface="Times New Roman" pitchFamily="18" charset="0"/>
              </a:rPr>
              <a:t>N°10 </a:t>
            </a:r>
            <a:endParaRPr lang="fr-FR" sz="6000" b="1" i="1" dirty="0" smtClean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028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29" name="Rectangle 6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53253" name="Object 5"/>
          <p:cNvGraphicFramePr>
            <a:graphicFrameLocks noChangeAspect="1"/>
          </p:cNvGraphicFramePr>
          <p:nvPr/>
        </p:nvGraphicFramePr>
        <p:xfrm>
          <a:off x="1285852" y="5270520"/>
          <a:ext cx="3624262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89" name="Équation" r:id="rId4" imgW="723600" imgH="203040" progId="Equation.3">
                  <p:embed/>
                </p:oleObj>
              </mc:Choice>
              <mc:Fallback>
                <p:oleObj name="Équation" r:id="rId4" imgW="723600" imgH="2030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5852" y="5270520"/>
                        <a:ext cx="3624262" cy="1016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78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720271"/>
              </p:ext>
            </p:extLst>
          </p:nvPr>
        </p:nvGraphicFramePr>
        <p:xfrm>
          <a:off x="4972066" y="5297506"/>
          <a:ext cx="1814512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90" name="Équation" r:id="rId6" imgW="355320" imgH="152280" progId="Equation.3">
                  <p:embed/>
                </p:oleObj>
              </mc:Choice>
              <mc:Fallback>
                <p:oleObj name="Équation" r:id="rId6" imgW="355320" imgH="1522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72066" y="5297506"/>
                        <a:ext cx="1814512" cy="774700"/>
                      </a:xfrm>
                      <a:prstGeom prst="rect">
                        <a:avLst/>
                      </a:prstGeom>
                      <a:solidFill>
                        <a:srgbClr val="00FF00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6333386"/>
              </p:ext>
            </p:extLst>
          </p:nvPr>
        </p:nvGraphicFramePr>
        <p:xfrm>
          <a:off x="19050" y="1171575"/>
          <a:ext cx="4552950" cy="614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91" name="Équation" r:id="rId8" imgW="3670300" imgH="495300" progId="Equation.3">
                  <p:embed/>
                </p:oleObj>
              </mc:Choice>
              <mc:Fallback>
                <p:oleObj name="Équation" r:id="rId8" imgW="3670300" imgH="495300" progId="Equation.3">
                  <p:embed/>
                  <p:pic>
                    <p:nvPicPr>
                      <p:cNvPr id="0" name="Obje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" y="1171575"/>
                        <a:ext cx="4552950" cy="614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1741237"/>
              </p:ext>
            </p:extLst>
          </p:nvPr>
        </p:nvGraphicFramePr>
        <p:xfrm>
          <a:off x="4643438" y="1009650"/>
          <a:ext cx="4414837" cy="763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92" name="Équation" r:id="rId10" imgW="3581400" imgH="622300" progId="Equation.3">
                  <p:embed/>
                </p:oleObj>
              </mc:Choice>
              <mc:Fallback>
                <p:oleObj name="Équation" r:id="rId10" imgW="3581400" imgH="622300" progId="Equation.3">
                  <p:embed/>
                  <p:pic>
                    <p:nvPicPr>
                      <p:cNvPr id="0" name="Obje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3438" y="1009650"/>
                        <a:ext cx="4414837" cy="763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6053715"/>
              </p:ext>
            </p:extLst>
          </p:nvPr>
        </p:nvGraphicFramePr>
        <p:xfrm>
          <a:off x="34925" y="2349500"/>
          <a:ext cx="9001125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93" name="Équation" r:id="rId12" imgW="7277100" imgH="558800" progId="Equation.3">
                  <p:embed/>
                </p:oleObj>
              </mc:Choice>
              <mc:Fallback>
                <p:oleObj name="Équation" r:id="rId12" imgW="7277100" imgH="558800" progId="Equation.3">
                  <p:embed/>
                  <p:pic>
                    <p:nvPicPr>
                      <p:cNvPr id="0" name="Obje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25" y="2349500"/>
                        <a:ext cx="9001125" cy="688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3886280"/>
              </p:ext>
            </p:extLst>
          </p:nvPr>
        </p:nvGraphicFramePr>
        <p:xfrm>
          <a:off x="14288" y="3573463"/>
          <a:ext cx="7005637" cy="744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94" name="Équation" r:id="rId14" imgW="5651500" imgH="596900" progId="Equation.3">
                  <p:embed/>
                </p:oleObj>
              </mc:Choice>
              <mc:Fallback>
                <p:oleObj name="Équation" r:id="rId14" imgW="5651500" imgH="596900" progId="Equation.3">
                  <p:embed/>
                  <p:pic>
                    <p:nvPicPr>
                      <p:cNvPr id="0" name="Obje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8" y="3573463"/>
                        <a:ext cx="7005637" cy="744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5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2500306"/>
            <a:ext cx="8229600" cy="1143000"/>
          </a:xfrm>
        </p:spPr>
        <p:txBody>
          <a:bodyPr/>
          <a:lstStyle/>
          <a:p>
            <a:r>
              <a:rPr lang="fr-FR" sz="8000" cap="small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Fin</a:t>
            </a:r>
            <a:endParaRPr lang="fr-FR" sz="8000" cap="small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2356"/>
            <a:ext cx="2000232" cy="714356"/>
          </a:xfrm>
          <a:noFill/>
        </p:spPr>
        <p:txBody>
          <a:bodyPr/>
          <a:lstStyle/>
          <a:p>
            <a:pPr eaLnBrk="1" hangingPunct="1"/>
            <a:r>
              <a:rPr lang="fr-FR" sz="6000" b="1" dirty="0" smtClean="0">
                <a:solidFill>
                  <a:srgbClr val="000000"/>
                </a:solidFill>
                <a:cs typeface="Times New Roman" pitchFamily="18" charset="0"/>
              </a:rPr>
              <a:t>N°1 </a:t>
            </a:r>
            <a:endParaRPr lang="fr-FR" sz="6000" b="1" i="1" dirty="0" smtClean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028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29" name="Rectangle 6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571472" y="4857760"/>
            <a:ext cx="73581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i="1" dirty="0">
                <a:latin typeface="+mn-lt"/>
              </a:rPr>
              <a:t>p</a:t>
            </a:r>
            <a:r>
              <a:rPr lang="fr-FR" sz="6000" b="1" i="1" dirty="0" smtClean="0">
                <a:latin typeface="+mn-lt"/>
              </a:rPr>
              <a:t>our x = </a:t>
            </a:r>
            <a:r>
              <a:rPr lang="fr-FR" sz="6000" b="1" dirty="0" smtClean="0">
                <a:latin typeface="+mn-lt"/>
              </a:rPr>
              <a:t>−</a:t>
            </a:r>
            <a:r>
              <a:rPr lang="fr-FR" sz="6000" b="1" i="1" dirty="0" smtClean="0">
                <a:latin typeface="+mn-lt"/>
              </a:rPr>
              <a:t>1</a:t>
            </a:r>
            <a:endParaRPr lang="fr-FR" sz="6000" b="1" i="1" dirty="0">
              <a:latin typeface="+mn-lt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28575" y="1042988"/>
          <a:ext cx="8656638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3" name="Équation" r:id="rId4" imgW="1866600" imgH="203040" progId="Equation.3">
                  <p:embed/>
                </p:oleObj>
              </mc:Choice>
              <mc:Fallback>
                <p:oleObj name="Équation" r:id="rId4" imgW="1866600" imgH="2030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5" y="1042988"/>
                        <a:ext cx="8656638" cy="939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3" name="Object 9"/>
          <p:cNvGraphicFramePr>
            <a:graphicFrameLocks noChangeAspect="1"/>
          </p:cNvGraphicFramePr>
          <p:nvPr/>
        </p:nvGraphicFramePr>
        <p:xfrm>
          <a:off x="-32" y="2257425"/>
          <a:ext cx="8186737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4" name="Équation" r:id="rId6" imgW="1765080" imgH="203040" progId="Equation.3">
                  <p:embed/>
                </p:oleObj>
              </mc:Choice>
              <mc:Fallback>
                <p:oleObj name="Équation" r:id="rId6" imgW="1765080" imgH="2030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32" y="2257425"/>
                        <a:ext cx="8186737" cy="939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8875386"/>
              </p:ext>
            </p:extLst>
          </p:nvPr>
        </p:nvGraphicFramePr>
        <p:xfrm>
          <a:off x="107504" y="3717032"/>
          <a:ext cx="8136904" cy="7069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5" name="Équation" r:id="rId8" imgW="5702300" imgH="495300" progId="Equation.3">
                  <p:embed/>
                </p:oleObj>
              </mc:Choice>
              <mc:Fallback>
                <p:oleObj name="Équation" r:id="rId8" imgW="5702300" imgH="495300" progId="Equation.3">
                  <p:embed/>
                  <p:pic>
                    <p:nvPicPr>
                      <p:cNvPr id="0" name="Object 1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3717032"/>
                        <a:ext cx="8136904" cy="70690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29" name="Rectangle 6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571472" y="4857760"/>
            <a:ext cx="73581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i="1" dirty="0">
                <a:latin typeface="+mn-lt"/>
              </a:rPr>
              <a:t>p</a:t>
            </a:r>
            <a:r>
              <a:rPr lang="fr-FR" sz="6000" b="1" i="1" dirty="0" smtClean="0">
                <a:latin typeface="+mn-lt"/>
              </a:rPr>
              <a:t>our x = 4</a:t>
            </a:r>
            <a:endParaRPr lang="fr-FR" sz="6000" b="1" i="1" dirty="0">
              <a:latin typeface="+mn-lt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28575" y="1042988"/>
          <a:ext cx="8656638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58" name="Équation" r:id="rId4" imgW="1866600" imgH="203040" progId="Equation.3">
                  <p:embed/>
                </p:oleObj>
              </mc:Choice>
              <mc:Fallback>
                <p:oleObj name="Équation" r:id="rId4" imgW="1866600" imgH="2030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5" y="1042988"/>
                        <a:ext cx="8656638" cy="939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3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3925983"/>
              </p:ext>
            </p:extLst>
          </p:nvPr>
        </p:nvGraphicFramePr>
        <p:xfrm>
          <a:off x="-15925" y="2257425"/>
          <a:ext cx="8188325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59" name="Équation" r:id="rId6" imgW="1765080" imgH="203040" progId="Equation.3">
                  <p:embed/>
                </p:oleObj>
              </mc:Choice>
              <mc:Fallback>
                <p:oleObj name="Équation" r:id="rId6" imgW="1765080" imgH="2030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925" y="2257425"/>
                        <a:ext cx="8188325" cy="939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8875386"/>
              </p:ext>
            </p:extLst>
          </p:nvPr>
        </p:nvGraphicFramePr>
        <p:xfrm>
          <a:off x="107950" y="3716338"/>
          <a:ext cx="8135938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60" name="Équation" r:id="rId8" imgW="5702300" imgH="495300" progId="Equation.3">
                  <p:embed/>
                </p:oleObj>
              </mc:Choice>
              <mc:Fallback>
                <p:oleObj name="Équation" r:id="rId8" imgW="5702300" imgH="495300" progId="Equation.3">
                  <p:embed/>
                  <p:pic>
                    <p:nvPicPr>
                      <p:cNvPr id="0" name="Obje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" y="3716338"/>
                        <a:ext cx="8135938" cy="708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0" y="122356"/>
            <a:ext cx="2000232" cy="714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sz="6000" b="1" kern="0" dirty="0" smtClean="0">
                <a:solidFill>
                  <a:srgbClr val="000000"/>
                </a:solidFill>
                <a:cs typeface="Times New Roman" pitchFamily="18" charset="0"/>
              </a:rPr>
              <a:t>N°2 </a:t>
            </a:r>
            <a:endParaRPr lang="fr-FR" sz="6000" b="1" i="1" kern="0" dirty="0" smtClean="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29" name="Rectangle 6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571472" y="4857760"/>
            <a:ext cx="73581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i="1" dirty="0">
                <a:latin typeface="+mn-lt"/>
              </a:rPr>
              <a:t>p</a:t>
            </a:r>
            <a:r>
              <a:rPr lang="fr-FR" sz="6000" b="1" i="1" dirty="0" smtClean="0">
                <a:latin typeface="+mn-lt"/>
              </a:rPr>
              <a:t>our x = 0</a:t>
            </a:r>
            <a:endParaRPr lang="fr-FR" sz="6000" b="1" i="1" dirty="0">
              <a:latin typeface="+mn-lt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03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0271021"/>
              </p:ext>
            </p:extLst>
          </p:nvPr>
        </p:nvGraphicFramePr>
        <p:xfrm>
          <a:off x="0" y="1196752"/>
          <a:ext cx="9106762" cy="6553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00" name="Équation" r:id="rId4" imgW="7213320" imgH="520560" progId="Equation.3">
                  <p:embed/>
                </p:oleObj>
              </mc:Choice>
              <mc:Fallback>
                <p:oleObj name="Équation" r:id="rId4" imgW="7213320" imgH="52056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196752"/>
                        <a:ext cx="9106762" cy="6553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3" name="Object 9"/>
          <p:cNvGraphicFramePr>
            <a:graphicFrameLocks noChangeAspect="1"/>
          </p:cNvGraphicFramePr>
          <p:nvPr/>
        </p:nvGraphicFramePr>
        <p:xfrm>
          <a:off x="-71470" y="2214563"/>
          <a:ext cx="7237413" cy="890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01" name="Équation" r:id="rId6" imgW="1854000" imgH="228600" progId="Equation.3">
                  <p:embed/>
                </p:oleObj>
              </mc:Choice>
              <mc:Fallback>
                <p:oleObj name="Équation" r:id="rId6" imgW="1854000" imgH="2286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71470" y="2214563"/>
                        <a:ext cx="7237413" cy="890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5551670"/>
              </p:ext>
            </p:extLst>
          </p:nvPr>
        </p:nvGraphicFramePr>
        <p:xfrm>
          <a:off x="0" y="3500438"/>
          <a:ext cx="8243888" cy="735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02" name="Équation" r:id="rId8" imgW="6743700" imgH="596900" progId="Equation.3">
                  <p:embed/>
                </p:oleObj>
              </mc:Choice>
              <mc:Fallback>
                <p:oleObj name="Équation" r:id="rId8" imgW="6743700" imgH="596900" progId="Equation.3">
                  <p:embed/>
                  <p:pic>
                    <p:nvPicPr>
                      <p:cNvPr id="0" name="Obje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500438"/>
                        <a:ext cx="8243888" cy="735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0" y="122356"/>
            <a:ext cx="2000232" cy="714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sz="6000" b="1" kern="0" dirty="0" smtClean="0">
                <a:solidFill>
                  <a:srgbClr val="000000"/>
                </a:solidFill>
                <a:cs typeface="Times New Roman" pitchFamily="18" charset="0"/>
              </a:rPr>
              <a:t>N°3 </a:t>
            </a:r>
            <a:endParaRPr lang="fr-FR" sz="6000" b="1" i="1" kern="0" dirty="0" smtClean="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29" name="Rectangle 6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571472" y="4857760"/>
            <a:ext cx="73581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i="1" dirty="0">
                <a:latin typeface="+mn-lt"/>
              </a:rPr>
              <a:t>p</a:t>
            </a:r>
            <a:r>
              <a:rPr lang="fr-FR" sz="6000" b="1" i="1" dirty="0" smtClean="0">
                <a:latin typeface="+mn-lt"/>
              </a:rPr>
              <a:t>our x = </a:t>
            </a:r>
            <a:r>
              <a:rPr lang="fr-FR" sz="6000" b="1" dirty="0" smtClean="0">
                <a:latin typeface="+mj-lt"/>
              </a:rPr>
              <a:t>−</a:t>
            </a:r>
            <a:r>
              <a:rPr lang="fr-FR" sz="6000" b="1" i="1" dirty="0" smtClean="0">
                <a:latin typeface="+mn-lt"/>
              </a:rPr>
              <a:t>2</a:t>
            </a:r>
            <a:endParaRPr lang="fr-FR" sz="6000" b="1" i="1" dirty="0">
              <a:latin typeface="+mn-lt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033" name="Object 9"/>
          <p:cNvGraphicFramePr>
            <a:graphicFrameLocks noChangeAspect="1"/>
          </p:cNvGraphicFramePr>
          <p:nvPr/>
        </p:nvGraphicFramePr>
        <p:xfrm>
          <a:off x="-71470" y="2214563"/>
          <a:ext cx="7237413" cy="890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83" name="Équation" r:id="rId4" imgW="1854000" imgH="228600" progId="Equation.3">
                  <p:embed/>
                </p:oleObj>
              </mc:Choice>
              <mc:Fallback>
                <p:oleObj name="Équation" r:id="rId4" imgW="1854000" imgH="2286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71470" y="2214563"/>
                        <a:ext cx="7237413" cy="890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8908854"/>
              </p:ext>
            </p:extLst>
          </p:nvPr>
        </p:nvGraphicFramePr>
        <p:xfrm>
          <a:off x="1016" y="1196975"/>
          <a:ext cx="9107488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84" name="Équation" r:id="rId6" imgW="7213320" imgH="520560" progId="Equation.3">
                  <p:embed/>
                </p:oleObj>
              </mc:Choice>
              <mc:Fallback>
                <p:oleObj name="Équation" r:id="rId6" imgW="7213320" imgH="52056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6" y="1196975"/>
                        <a:ext cx="9107488" cy="655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5551670"/>
              </p:ext>
            </p:extLst>
          </p:nvPr>
        </p:nvGraphicFramePr>
        <p:xfrm>
          <a:off x="0" y="3500438"/>
          <a:ext cx="8243888" cy="735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85" name="Équation" r:id="rId8" imgW="6743700" imgH="596900" progId="Equation.3">
                  <p:embed/>
                </p:oleObj>
              </mc:Choice>
              <mc:Fallback>
                <p:oleObj name="Équation" r:id="rId8" imgW="6743700" imgH="596900" progId="Equation.3">
                  <p:embed/>
                  <p:pic>
                    <p:nvPicPr>
                      <p:cNvPr id="0" name="Obje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500438"/>
                        <a:ext cx="8243888" cy="735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0" y="122356"/>
            <a:ext cx="2000232" cy="714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sz="6000" b="1" kern="0" dirty="0" smtClean="0">
                <a:solidFill>
                  <a:srgbClr val="000000"/>
                </a:solidFill>
                <a:cs typeface="Times New Roman" pitchFamily="18" charset="0"/>
              </a:rPr>
              <a:t>N°4 </a:t>
            </a:r>
            <a:endParaRPr lang="fr-FR" sz="6000" b="1" i="1" kern="0" dirty="0" smtClean="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2356"/>
            <a:ext cx="2000232" cy="714356"/>
          </a:xfrm>
          <a:noFill/>
        </p:spPr>
        <p:txBody>
          <a:bodyPr/>
          <a:lstStyle/>
          <a:p>
            <a:pPr eaLnBrk="1" hangingPunct="1"/>
            <a:r>
              <a:rPr lang="fr-FR" sz="6000" b="1" dirty="0" smtClean="0">
                <a:solidFill>
                  <a:srgbClr val="000000"/>
                </a:solidFill>
                <a:cs typeface="Times New Roman" pitchFamily="18" charset="0"/>
              </a:rPr>
              <a:t>N°5 </a:t>
            </a:r>
            <a:endParaRPr lang="fr-FR" sz="6000" b="1" i="1" dirty="0" smtClean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028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29" name="Rectangle 6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-71470" y="292437"/>
          <a:ext cx="8358214" cy="18286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07" name="Équation" r:id="rId4" imgW="1968480" imgH="431640" progId="Equation.3">
                  <p:embed/>
                </p:oleObj>
              </mc:Choice>
              <mc:Fallback>
                <p:oleObj name="Équation" r:id="rId4" imgW="1968480" imgH="431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71470" y="292437"/>
                        <a:ext cx="8358214" cy="182863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89" name="Object 5"/>
          <p:cNvGraphicFramePr>
            <a:graphicFrameLocks noChangeAspect="1"/>
          </p:cNvGraphicFramePr>
          <p:nvPr/>
        </p:nvGraphicFramePr>
        <p:xfrm>
          <a:off x="-96838" y="1992313"/>
          <a:ext cx="9186863" cy="1665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08" name="Équation" r:id="rId6" imgW="2234880" imgH="406080" progId="Equation.3">
                  <p:embed/>
                </p:oleObj>
              </mc:Choice>
              <mc:Fallback>
                <p:oleObj name="Équation" r:id="rId6" imgW="2234880" imgH="4060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96838" y="1992313"/>
                        <a:ext cx="9186863" cy="16652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91" name="Object 7"/>
          <p:cNvGraphicFramePr>
            <a:graphicFrameLocks noChangeAspect="1"/>
          </p:cNvGraphicFramePr>
          <p:nvPr/>
        </p:nvGraphicFramePr>
        <p:xfrm>
          <a:off x="2643174" y="5177195"/>
          <a:ext cx="3115553" cy="16093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09" name="Équation" r:id="rId8" imgW="711000" imgH="368280" progId="Equation.3">
                  <p:embed/>
                </p:oleObj>
              </mc:Choice>
              <mc:Fallback>
                <p:oleObj name="Équation" r:id="rId8" imgW="711000" imgH="3682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3174" y="5177195"/>
                        <a:ext cx="3115553" cy="160939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8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" name="Rectangle 18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" name="Rectangle 18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7" name="Obje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7625923"/>
              </p:ext>
            </p:extLst>
          </p:nvPr>
        </p:nvGraphicFramePr>
        <p:xfrm>
          <a:off x="-3783" y="3789040"/>
          <a:ext cx="8248191" cy="12961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10" name="Équation" r:id="rId10" imgW="6642100" imgH="1041400" progId="Equation.3">
                  <p:embed/>
                </p:oleObj>
              </mc:Choice>
              <mc:Fallback>
                <p:oleObj name="Équation" r:id="rId10" imgW="6642100" imgH="1041400" progId="Equation.3">
                  <p:embed/>
                  <p:pic>
                    <p:nvPicPr>
                      <p:cNvPr id="0" name="Object 18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3783" y="3789040"/>
                        <a:ext cx="8248191" cy="129614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2356"/>
            <a:ext cx="2000232" cy="714356"/>
          </a:xfrm>
          <a:noFill/>
        </p:spPr>
        <p:txBody>
          <a:bodyPr/>
          <a:lstStyle/>
          <a:p>
            <a:pPr eaLnBrk="1" hangingPunct="1"/>
            <a:r>
              <a:rPr lang="fr-FR" sz="6000" b="1" dirty="0" smtClean="0">
                <a:solidFill>
                  <a:srgbClr val="000000"/>
                </a:solidFill>
                <a:cs typeface="Times New Roman" pitchFamily="18" charset="0"/>
              </a:rPr>
              <a:t>N°6 </a:t>
            </a:r>
            <a:endParaRPr lang="fr-FR" sz="6000" b="1" i="1" dirty="0" smtClean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028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29" name="Rectangle 6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-71470" y="292437"/>
          <a:ext cx="8358214" cy="18286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368" name="Équation" r:id="rId4" imgW="1968480" imgH="431640" progId="Equation.3">
                  <p:embed/>
                </p:oleObj>
              </mc:Choice>
              <mc:Fallback>
                <p:oleObj name="Équation" r:id="rId4" imgW="1968480" imgH="431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71470" y="292437"/>
                        <a:ext cx="8358214" cy="182863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89" name="Object 5"/>
          <p:cNvGraphicFramePr>
            <a:graphicFrameLocks noChangeAspect="1"/>
          </p:cNvGraphicFramePr>
          <p:nvPr/>
        </p:nvGraphicFramePr>
        <p:xfrm>
          <a:off x="-96838" y="1992313"/>
          <a:ext cx="9186863" cy="1665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369" name="Équation" r:id="rId6" imgW="2234880" imgH="406080" progId="Equation.3">
                  <p:embed/>
                </p:oleObj>
              </mc:Choice>
              <mc:Fallback>
                <p:oleObj name="Équation" r:id="rId6" imgW="2234880" imgH="4060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96838" y="1992313"/>
                        <a:ext cx="9186863" cy="16652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91" name="Object 7"/>
          <p:cNvGraphicFramePr>
            <a:graphicFrameLocks noChangeAspect="1"/>
          </p:cNvGraphicFramePr>
          <p:nvPr/>
        </p:nvGraphicFramePr>
        <p:xfrm>
          <a:off x="2643188" y="5176838"/>
          <a:ext cx="3114675" cy="160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370" name="Équation" r:id="rId8" imgW="711000" imgH="368280" progId="Equation.3">
                  <p:embed/>
                </p:oleObj>
              </mc:Choice>
              <mc:Fallback>
                <p:oleObj name="Équation" r:id="rId8" imgW="711000" imgH="3682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3188" y="5176838"/>
                        <a:ext cx="3114675" cy="1609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638727"/>
              </p:ext>
            </p:extLst>
          </p:nvPr>
        </p:nvGraphicFramePr>
        <p:xfrm>
          <a:off x="-3175" y="3789040"/>
          <a:ext cx="8247063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371" name="Équation" r:id="rId10" imgW="6642100" imgH="1041400" progId="Equation.3">
                  <p:embed/>
                </p:oleObj>
              </mc:Choice>
              <mc:Fallback>
                <p:oleObj name="Équation" r:id="rId10" imgW="6642100" imgH="1041400" progId="Equation.3">
                  <p:embed/>
                  <p:pic>
                    <p:nvPicPr>
                      <p:cNvPr id="0" name="Obje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3175" y="3789040"/>
                        <a:ext cx="8247063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2356"/>
            <a:ext cx="2000232" cy="714356"/>
          </a:xfrm>
          <a:noFill/>
        </p:spPr>
        <p:txBody>
          <a:bodyPr/>
          <a:lstStyle/>
          <a:p>
            <a:pPr eaLnBrk="1" hangingPunct="1"/>
            <a:r>
              <a:rPr lang="fr-FR" sz="6000" b="1" dirty="0" smtClean="0">
                <a:solidFill>
                  <a:srgbClr val="000000"/>
                </a:solidFill>
                <a:cs typeface="Times New Roman" pitchFamily="18" charset="0"/>
              </a:rPr>
              <a:t>N°7</a:t>
            </a:r>
            <a:endParaRPr lang="fr-FR" sz="6000" b="1" i="1" dirty="0" smtClean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028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29" name="Rectangle 6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-71470" y="925501"/>
          <a:ext cx="7980363" cy="860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397" name="Équation" r:id="rId4" imgW="1879560" imgH="203040" progId="Equation.3">
                  <p:embed/>
                </p:oleObj>
              </mc:Choice>
              <mc:Fallback>
                <p:oleObj name="Équation" r:id="rId4" imgW="1879560" imgH="2030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71470" y="925501"/>
                        <a:ext cx="7980363" cy="860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89" name="Object 5"/>
          <p:cNvGraphicFramePr>
            <a:graphicFrameLocks noChangeAspect="1"/>
          </p:cNvGraphicFramePr>
          <p:nvPr/>
        </p:nvGraphicFramePr>
        <p:xfrm>
          <a:off x="-71470" y="1992313"/>
          <a:ext cx="9029700" cy="1665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398" name="Équation" r:id="rId6" imgW="2197080" imgH="406080" progId="Equation.3">
                  <p:embed/>
                </p:oleObj>
              </mc:Choice>
              <mc:Fallback>
                <p:oleObj name="Équation" r:id="rId6" imgW="2197080" imgH="4060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71470" y="1992313"/>
                        <a:ext cx="9029700" cy="16652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91" name="Object 7"/>
          <p:cNvGraphicFramePr>
            <a:graphicFrameLocks noChangeAspect="1"/>
          </p:cNvGraphicFramePr>
          <p:nvPr/>
        </p:nvGraphicFramePr>
        <p:xfrm>
          <a:off x="2643188" y="5176838"/>
          <a:ext cx="3114675" cy="160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399" name="Équation" r:id="rId8" imgW="711000" imgH="368280" progId="Equation.3">
                  <p:embed/>
                </p:oleObj>
              </mc:Choice>
              <mc:Fallback>
                <p:oleObj name="Équation" r:id="rId8" imgW="711000" imgH="3682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3188" y="5176838"/>
                        <a:ext cx="3114675" cy="1609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7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" name="Rectangle 173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" name="Rectangle 17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7" name="Obje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8237089"/>
              </p:ext>
            </p:extLst>
          </p:nvPr>
        </p:nvGraphicFramePr>
        <p:xfrm>
          <a:off x="0" y="4005064"/>
          <a:ext cx="8126617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400" name="Équation" r:id="rId10" imgW="6769100" imgH="596900" progId="Equation.3">
                  <p:embed/>
                </p:oleObj>
              </mc:Choice>
              <mc:Fallback>
                <p:oleObj name="Équation" r:id="rId10" imgW="6769100" imgH="596900" progId="Equation.3">
                  <p:embed/>
                  <p:pic>
                    <p:nvPicPr>
                      <p:cNvPr id="0" name="Object 1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005064"/>
                        <a:ext cx="8126617" cy="7200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èle par défaut">
  <a:themeElements>
    <a:clrScheme name="1_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139</Words>
  <Application>Microsoft Office PowerPoint</Application>
  <PresentationFormat>Affichage à l'écran (4:3)</PresentationFormat>
  <Paragraphs>59</Paragraphs>
  <Slides>25</Slides>
  <Notes>25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7" baseType="lpstr">
      <vt:lpstr>1_Modèle par défaut</vt:lpstr>
      <vt:lpstr>Équation</vt:lpstr>
      <vt:lpstr>Forme Développée Forme Factorisée  Série 3</vt:lpstr>
      <vt:lpstr>Dans chaque cas, les 3 expressions sont égales. Calculer la valeur numérique pour x donné en choisissant la forme de l’expression la plus adaptée.</vt:lpstr>
      <vt:lpstr>N°1 </vt:lpstr>
      <vt:lpstr>Présentation PowerPoint</vt:lpstr>
      <vt:lpstr>Présentation PowerPoint</vt:lpstr>
      <vt:lpstr>Présentation PowerPoint</vt:lpstr>
      <vt:lpstr>N°5 </vt:lpstr>
      <vt:lpstr>N°6 </vt:lpstr>
      <vt:lpstr>N°7</vt:lpstr>
      <vt:lpstr>N°8 </vt:lpstr>
      <vt:lpstr>N°9 </vt:lpstr>
      <vt:lpstr>N°10 </vt:lpstr>
      <vt:lpstr>Correction</vt:lpstr>
      <vt:lpstr>Voici une proposition de correction en utilisant la forme la plus adaptée à chaque calcul</vt:lpstr>
      <vt:lpstr>N°1 </vt:lpstr>
      <vt:lpstr>N°2 </vt:lpstr>
      <vt:lpstr>N°3 </vt:lpstr>
      <vt:lpstr>N°4 </vt:lpstr>
      <vt:lpstr>N°5 </vt:lpstr>
      <vt:lpstr>N°6 </vt:lpstr>
      <vt:lpstr>N°7 </vt:lpstr>
      <vt:lpstr>N°8 </vt:lpstr>
      <vt:lpstr>N°9 </vt:lpstr>
      <vt:lpstr>N°10 </vt:lpstr>
      <vt:lpstr>Fin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S’agit-il d’une expression développée ? factorisée ?</dc:title>
  <dc:creator>ms</dc:creator>
  <cp:lastModifiedBy>auderi</cp:lastModifiedBy>
  <cp:revision>38</cp:revision>
  <dcterms:created xsi:type="dcterms:W3CDTF">2008-02-21T13:56:17Z</dcterms:created>
  <dcterms:modified xsi:type="dcterms:W3CDTF">2015-09-30T16:56:18Z</dcterms:modified>
</cp:coreProperties>
</file>