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415" r:id="rId2"/>
    <p:sldId id="358" r:id="rId3"/>
    <p:sldId id="361" r:id="rId4"/>
    <p:sldId id="392" r:id="rId5"/>
    <p:sldId id="383" r:id="rId6"/>
    <p:sldId id="384" r:id="rId7"/>
    <p:sldId id="385" r:id="rId8"/>
    <p:sldId id="386" r:id="rId9"/>
    <p:sldId id="387" r:id="rId10"/>
    <p:sldId id="389" r:id="rId11"/>
    <p:sldId id="390" r:id="rId12"/>
    <p:sldId id="391" r:id="rId13"/>
    <p:sldId id="393" r:id="rId14"/>
    <p:sldId id="359" r:id="rId15"/>
    <p:sldId id="404" r:id="rId16"/>
    <p:sldId id="405" r:id="rId17"/>
    <p:sldId id="406" r:id="rId18"/>
    <p:sldId id="407" r:id="rId19"/>
    <p:sldId id="408" r:id="rId20"/>
    <p:sldId id="409" r:id="rId21"/>
    <p:sldId id="410" r:id="rId22"/>
    <p:sldId id="411" r:id="rId23"/>
    <p:sldId id="412" r:id="rId24"/>
    <p:sldId id="413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F8E205-28E7-4E77-A1BF-E934629CEF1F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FB755-3F26-4E00-820F-59210027D5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DA8A56-C9D7-4422-A48B-FF21C349C811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4C4C0E-C4C7-4C1A-8ABC-10BF8CA4E0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9765A6-44F3-4CB6-8160-B1788380B6F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1642C7-AF2D-468D-B347-2DBEDD61A0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E8E87-3B22-425B-A945-A5563A86342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B9606B-71CF-4A43-A3E5-C6F5876CE21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3F058A-923F-4848-B956-525EA86D929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044A64-09F5-4B84-8377-F929B9A6577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8C91B0-522E-4E27-B6E4-45F0F7DFE88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F96775-728B-4444-8C9D-FA472E294DB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CE88DA-E535-474F-95A9-D5F951C00CE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665F35-C64B-4426-A497-F239E4615459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125FF4-7C75-46FB-ACB9-5F1DA9EDC1A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850BC9-D386-4010-B34C-0D012AD7BAB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EAB4FD-C497-4E4E-B70C-C802C62BFCB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EF11BE-AAAA-41CD-8794-30034DCDC11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851659-73BD-4307-987F-D41AA0470C8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F640D6-434D-4297-95A6-9ACC42AF32E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987A47-683E-4920-B53F-DC66597BC71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954987-D4B0-451D-A17D-F94B2E85B6A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8F9DA4-A1C9-4622-93A4-7AB5A2D7ADD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B606E8-D90C-4624-A94A-DE72D4089EA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A3A8AF-A7A7-4B17-808C-D5DF38EBFA3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C398C7-6B2E-4DA1-8E9F-A9BEDD6B1AA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1C5-8EC1-4BA7-905D-FF93BDABAEEE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9DBA-B6E1-4294-878B-2720427A0C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0A75-B325-495F-B033-33E025C23608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0CCF-04AF-41A2-B686-C8EF2338B1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D848F-1CD6-474D-88B2-0A842251187C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994CB-88F7-4595-B32C-D98FD8D7AF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36038-08A8-4D9A-905E-ED6BE1766ED9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9F0F-2B58-4E2C-BC3C-721F126083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CC7E4-535A-413B-9F7D-E772707D8FF1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25E4-984D-4657-96A8-2032C4BFEF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4688-7452-4C99-81C1-FEF1C45551BE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B8F4B-7761-4A14-9D6C-FB108F738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EDA1-1DA7-4119-A49D-C744AA6244BD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E23F-D692-4D0F-8F27-189FC60EB6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3C1BB-EEB4-4305-A3BA-6229569391C3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30C3-7670-4880-9869-AC9FFC991B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B7C7-D398-44BE-809C-771B3274D2A8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57015-3C91-40AD-A9DF-9C60CDD4821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9FA92-86A9-48D2-9624-26D9BA50954C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6B64C-E746-4C99-859E-E23541383E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BBA3-45B0-48F7-8524-BF8107966820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FAD0-CA41-47EF-B038-D33E75CA01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2D96B-50B3-4C33-BF6A-DF59FD4FBE46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EB4BA9-E9E5-4B6C-B45E-E26E0E8DD4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18.emf"/><Relationship Id="rId4" Type="http://schemas.openxmlformats.org/officeDocument/2006/relationships/image" Target="../media/image1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Puissances</a:t>
            </a:r>
            <a:r>
              <a:rPr lang="fr-FR" sz="60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Séries 1 et 1 bis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1509" name="Picture 7"/>
          <p:cNvPicPr>
            <a:picLocks noChangeAspect="1" noChangeArrowheads="1"/>
          </p:cNvPicPr>
          <p:nvPr/>
        </p:nvPicPr>
        <p:blipFill>
          <a:blip r:embed="rId3" cstate="print"/>
          <a:srcRect t="47963" r="54033" b="31317"/>
          <a:stretch>
            <a:fillRect/>
          </a:stretch>
        </p:blipFill>
        <p:spPr bwMode="auto">
          <a:xfrm>
            <a:off x="539750" y="2700338"/>
            <a:ext cx="34861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/>
          <p:cNvPicPr>
            <a:picLocks noChangeAspect="1" noChangeArrowheads="1"/>
          </p:cNvPicPr>
          <p:nvPr/>
        </p:nvPicPr>
        <p:blipFill>
          <a:blip r:embed="rId4" cstate="print"/>
          <a:srcRect l="69498" t="33476" b="48328"/>
          <a:stretch>
            <a:fillRect/>
          </a:stretch>
        </p:blipFill>
        <p:spPr bwMode="auto">
          <a:xfrm>
            <a:off x="5651500" y="2700338"/>
            <a:ext cx="23129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2533" name="Picture 7"/>
          <p:cNvPicPr>
            <a:picLocks noChangeAspect="1" noChangeArrowheads="1"/>
          </p:cNvPicPr>
          <p:nvPr/>
        </p:nvPicPr>
        <p:blipFill>
          <a:blip r:embed="rId3" cstate="print"/>
          <a:srcRect l="55751" t="65456" b="16364"/>
          <a:stretch>
            <a:fillRect/>
          </a:stretch>
        </p:blipFill>
        <p:spPr bwMode="auto">
          <a:xfrm>
            <a:off x="611188" y="2700338"/>
            <a:ext cx="33559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4" cstate="print"/>
          <a:srcRect t="49657" r="82480" b="31317"/>
          <a:stretch>
            <a:fillRect/>
          </a:stretch>
        </p:blipFill>
        <p:spPr bwMode="auto">
          <a:xfrm>
            <a:off x="6227763" y="2700338"/>
            <a:ext cx="132873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3" cstate="print"/>
          <a:srcRect t="16928" r="81717" b="61787"/>
          <a:stretch>
            <a:fillRect/>
          </a:stretch>
        </p:blipFill>
        <p:spPr bwMode="auto">
          <a:xfrm>
            <a:off x="1476375" y="2700338"/>
            <a:ext cx="1385888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4" cstate="print"/>
          <a:srcRect l="58806" t="32642" b="47763"/>
          <a:stretch>
            <a:fillRect/>
          </a:stretch>
        </p:blipFill>
        <p:spPr bwMode="auto">
          <a:xfrm>
            <a:off x="5292725" y="2700338"/>
            <a:ext cx="312261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3" cstate="print"/>
          <a:srcRect l="70644" t="66020" b="15799"/>
          <a:stretch>
            <a:fillRect/>
          </a:stretch>
        </p:blipFill>
        <p:spPr bwMode="auto">
          <a:xfrm>
            <a:off x="1193800" y="2700338"/>
            <a:ext cx="22256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4" cstate="print"/>
          <a:srcRect t="47963" r="54414" b="32164"/>
          <a:stretch>
            <a:fillRect/>
          </a:stretch>
        </p:blipFill>
        <p:spPr bwMode="auto">
          <a:xfrm>
            <a:off x="5148263" y="2700338"/>
            <a:ext cx="345757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076325" y="2698750"/>
          <a:ext cx="2343150" cy="1036638"/>
        </p:xfrm>
        <a:graphic>
          <a:graphicData uri="http://schemas.openxmlformats.org/presentationml/2006/ole">
            <p:oleObj spid="_x0000_s7170" name="Équation" r:id="rId4" imgW="507780" imgH="215806" progId="Equation.3">
              <p:embed/>
            </p:oleObj>
          </a:graphicData>
        </a:graphic>
      </p:graphicFrame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5630863" y="2698750"/>
          <a:ext cx="2613025" cy="1036638"/>
        </p:xfrm>
        <a:graphic>
          <a:graphicData uri="http://schemas.openxmlformats.org/presentationml/2006/ole">
            <p:oleObj spid="_x0000_s7171" name="Équation" r:id="rId5" imgW="558558" imgH="215806" progId="Equation.3">
              <p:embed/>
            </p:oleObj>
          </a:graphicData>
        </a:graphic>
      </p:graphicFrame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353050" y="3968750"/>
          <a:ext cx="2967038" cy="911225"/>
        </p:xfrm>
        <a:graphic>
          <a:graphicData uri="http://schemas.openxmlformats.org/presentationml/2006/ole">
            <p:oleObj spid="_x0000_s7172" name="Équation" r:id="rId6" imgW="520560" imgH="19044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704850" y="3968750"/>
          <a:ext cx="2898775" cy="912813"/>
        </p:xfrm>
        <a:graphic>
          <a:graphicData uri="http://schemas.openxmlformats.org/presentationml/2006/ole">
            <p:oleObj spid="_x0000_s7173" name="Équation" r:id="rId7" imgW="507960" imgH="1904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23850" y="2698750"/>
          <a:ext cx="3944938" cy="976313"/>
        </p:xfrm>
        <a:graphic>
          <a:graphicData uri="http://schemas.openxmlformats.org/presentationml/2006/ole">
            <p:oleObj spid="_x0000_s8194" name="Équation" r:id="rId4" imgW="863225" imgH="203112" progId="Equation.3">
              <p:embed/>
            </p:oleObj>
          </a:graphicData>
        </a:graphic>
      </p:graphicFrame>
      <p:sp>
        <p:nvSpPr>
          <p:cNvPr id="8202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4859338" y="2698750"/>
          <a:ext cx="4121150" cy="974725"/>
        </p:xfrm>
        <a:graphic>
          <a:graphicData uri="http://schemas.openxmlformats.org/presentationml/2006/ole">
            <p:oleObj spid="_x0000_s8195" name="Équation" r:id="rId5" imgW="901309" imgH="203112" progId="Equation.3">
              <p:embed/>
            </p:oleObj>
          </a:graphicData>
        </a:graphic>
      </p:graphicFrame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6003925" y="3960813"/>
          <a:ext cx="1663700" cy="850900"/>
        </p:xfrm>
        <a:graphic>
          <a:graphicData uri="http://schemas.openxmlformats.org/presentationml/2006/ole">
            <p:oleObj spid="_x0000_s8196" name="Équation" r:id="rId6" imgW="291960" imgH="17748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957263" y="3957638"/>
          <a:ext cx="2392362" cy="790575"/>
        </p:xfrm>
        <a:graphic>
          <a:graphicData uri="http://schemas.openxmlformats.org/presentationml/2006/ole">
            <p:oleObj spid="_x0000_s8197" name="Équation" r:id="rId7" imgW="419040" imgH="1648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850900" y="2698750"/>
          <a:ext cx="2928938" cy="1036638"/>
        </p:xfrm>
        <a:graphic>
          <a:graphicData uri="http://schemas.openxmlformats.org/presentationml/2006/ole">
            <p:oleObj spid="_x0000_s9218" name="Équation" r:id="rId4" imgW="634449" imgH="215713" progId="Equation.3">
              <p:embed/>
            </p:oleObj>
          </a:graphicData>
        </a:graphic>
      </p:graphicFrame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4859338" y="2698750"/>
          <a:ext cx="3987800" cy="974725"/>
        </p:xfrm>
        <a:graphic>
          <a:graphicData uri="http://schemas.openxmlformats.org/presentationml/2006/ole">
            <p:oleObj spid="_x0000_s9219" name="Équation" r:id="rId5" imgW="876300" imgH="203200" progId="Equation.3">
              <p:embed/>
            </p:oleObj>
          </a:graphicData>
        </a:graphic>
      </p:graphicFrame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534025" y="3960813"/>
          <a:ext cx="2605088" cy="850900"/>
        </p:xfrm>
        <a:graphic>
          <a:graphicData uri="http://schemas.openxmlformats.org/presentationml/2006/ole">
            <p:oleObj spid="_x0000_s9220" name="Équation" r:id="rId6" imgW="457200" imgH="17748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668338" y="3968750"/>
          <a:ext cx="2970212" cy="912813"/>
        </p:xfrm>
        <a:graphic>
          <a:graphicData uri="http://schemas.openxmlformats.org/presentationml/2006/ole">
            <p:oleObj spid="_x0000_s9221" name="Équation" r:id="rId7" imgW="520560" imgH="1904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23850" y="2698750"/>
          <a:ext cx="3944938" cy="976313"/>
        </p:xfrm>
        <a:graphic>
          <a:graphicData uri="http://schemas.openxmlformats.org/presentationml/2006/ole">
            <p:oleObj spid="_x0000_s10242" name="Équation" r:id="rId4" imgW="863225" imgH="203112" progId="Equation.3">
              <p:embed/>
            </p:oleObj>
          </a:graphicData>
        </a:graphic>
      </p:graphicFrame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5724525" y="2698750"/>
          <a:ext cx="2479675" cy="1036638"/>
        </p:xfrm>
        <a:graphic>
          <a:graphicData uri="http://schemas.openxmlformats.org/presentationml/2006/ole">
            <p:oleObj spid="_x0000_s10243" name="Équation" r:id="rId5" imgW="532937" imgH="215713" progId="Equation.3">
              <p:embed/>
            </p:oleObj>
          </a:graphicData>
        </a:graphic>
      </p:graphicFrame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389563" y="3968750"/>
          <a:ext cx="2894012" cy="911225"/>
        </p:xfrm>
        <a:graphic>
          <a:graphicData uri="http://schemas.openxmlformats.org/presentationml/2006/ole">
            <p:oleObj spid="_x0000_s10244" name="Équation" r:id="rId6" imgW="507960" imgH="19044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849313" y="3960813"/>
          <a:ext cx="2608262" cy="852487"/>
        </p:xfrm>
        <a:graphic>
          <a:graphicData uri="http://schemas.openxmlformats.org/presentationml/2006/ole">
            <p:oleObj spid="_x0000_s10245" name="Équation" r:id="rId7" imgW="457200" imgH="177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250825" y="2698750"/>
          <a:ext cx="4124325" cy="974725"/>
        </p:xfrm>
        <a:graphic>
          <a:graphicData uri="http://schemas.openxmlformats.org/presentationml/2006/ole">
            <p:oleObj spid="_x0000_s11266" name="Équation" r:id="rId4" imgW="901309" imgH="203112" progId="Equation.3">
              <p:embed/>
            </p:oleObj>
          </a:graphicData>
        </a:graphic>
      </p:graphicFrame>
      <p:sp>
        <p:nvSpPr>
          <p:cNvPr id="11274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4948238" y="2698750"/>
          <a:ext cx="3944937" cy="974725"/>
        </p:xfrm>
        <a:graphic>
          <a:graphicData uri="http://schemas.openxmlformats.org/presentationml/2006/ole">
            <p:oleObj spid="_x0000_s11267" name="Équation" r:id="rId5" imgW="863225" imgH="203112" progId="Equation.3">
              <p:embed/>
            </p:oleObj>
          </a:graphicData>
        </a:graphic>
      </p:graphicFrame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749925" y="3960813"/>
          <a:ext cx="2171700" cy="850900"/>
        </p:xfrm>
        <a:graphic>
          <a:graphicData uri="http://schemas.openxmlformats.org/presentationml/2006/ole">
            <p:oleObj spid="_x0000_s11268" name="Équation" r:id="rId6" imgW="380880" imgH="17748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1392238" y="3957638"/>
          <a:ext cx="1522412" cy="790575"/>
        </p:xfrm>
        <a:graphic>
          <a:graphicData uri="http://schemas.openxmlformats.org/presentationml/2006/ole">
            <p:oleObj spid="_x0000_s11269" name="Équation" r:id="rId7" imgW="266400" imgH="1648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Donner l’écriture décimale des nombres suivants.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 cstate="print"/>
          <a:srcRect l="63007" t="66379" b="18025"/>
          <a:stretch>
            <a:fillRect/>
          </a:stretch>
        </p:blipFill>
        <p:spPr bwMode="auto">
          <a:xfrm>
            <a:off x="900113" y="2700338"/>
            <a:ext cx="2805112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 cstate="print"/>
          <a:srcRect l="65106" t="66585" b="18340"/>
          <a:stretch>
            <a:fillRect/>
          </a:stretch>
        </p:blipFill>
        <p:spPr bwMode="auto">
          <a:xfrm>
            <a:off x="5580063" y="2700338"/>
            <a:ext cx="26463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4992688" y="3968750"/>
          <a:ext cx="3690937" cy="911225"/>
        </p:xfrm>
        <a:graphic>
          <a:graphicData uri="http://schemas.openxmlformats.org/presentationml/2006/ole">
            <p:oleObj spid="_x0000_s12290" name="Équation" r:id="rId6" imgW="647640" imgH="19044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957263" y="3968750"/>
          <a:ext cx="2392362" cy="912813"/>
        </p:xfrm>
        <a:graphic>
          <a:graphicData uri="http://schemas.openxmlformats.org/presentationml/2006/ole">
            <p:oleObj spid="_x0000_s12291" name="Équation" r:id="rId7" imgW="419040" imgH="1904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print"/>
          <a:srcRect t="47963" r="54033" b="31317"/>
          <a:stretch>
            <a:fillRect/>
          </a:stretch>
        </p:blipFill>
        <p:spPr bwMode="auto">
          <a:xfrm>
            <a:off x="539750" y="2700338"/>
            <a:ext cx="34861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5" cstate="print"/>
          <a:srcRect l="69498" t="33476" b="48328"/>
          <a:stretch>
            <a:fillRect/>
          </a:stretch>
        </p:blipFill>
        <p:spPr bwMode="auto">
          <a:xfrm>
            <a:off x="5651500" y="2700338"/>
            <a:ext cx="23129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967413" y="3960813"/>
          <a:ext cx="1736725" cy="850900"/>
        </p:xfrm>
        <a:graphic>
          <a:graphicData uri="http://schemas.openxmlformats.org/presentationml/2006/ole">
            <p:oleObj spid="_x0000_s13314" name="Équation" r:id="rId6" imgW="304560" imgH="17748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379413" y="3968750"/>
          <a:ext cx="3113087" cy="912813"/>
        </p:xfrm>
        <a:graphic>
          <a:graphicData uri="http://schemas.openxmlformats.org/presentationml/2006/ole">
            <p:oleObj spid="_x0000_s13315" name="Équation" r:id="rId7" imgW="622080" imgH="1904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 cstate="print"/>
          <a:srcRect l="55751" t="65456" b="16364"/>
          <a:stretch>
            <a:fillRect/>
          </a:stretch>
        </p:blipFill>
        <p:spPr bwMode="auto">
          <a:xfrm>
            <a:off x="611188" y="2636912"/>
            <a:ext cx="33559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 cstate="print"/>
          <a:srcRect t="49657" r="82480" b="31317"/>
          <a:stretch>
            <a:fillRect/>
          </a:stretch>
        </p:blipFill>
        <p:spPr bwMode="auto">
          <a:xfrm>
            <a:off x="6227763" y="2636912"/>
            <a:ext cx="132873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296863" y="3897313"/>
          <a:ext cx="4203700" cy="911225"/>
        </p:xfrm>
        <a:graphic>
          <a:graphicData uri="http://schemas.openxmlformats.org/presentationml/2006/ole">
            <p:oleObj spid="_x0000_s14339" name="Équation" r:id="rId6" imgW="736560" imgH="190440" progId="Equation.3">
              <p:embed/>
            </p:oleObj>
          </a:graphicData>
        </a:graphic>
      </p:graphicFrame>
      <p:graphicFrame>
        <p:nvGraphicFramePr>
          <p:cNvPr id="3" name="Object 39"/>
          <p:cNvGraphicFramePr>
            <a:graphicFrameLocks noChangeAspect="1"/>
          </p:cNvGraphicFramePr>
          <p:nvPr/>
        </p:nvGraphicFramePr>
        <p:xfrm>
          <a:off x="5329238" y="3501008"/>
          <a:ext cx="3184525" cy="1763712"/>
        </p:xfrm>
        <a:graphic>
          <a:graphicData uri="http://schemas.openxmlformats.org/presentationml/2006/ole">
            <p:oleObj spid="_x0000_s14341" name="Équation" r:id="rId7" imgW="558720" imgH="3682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print"/>
          <a:srcRect t="16928" r="81717" b="61787"/>
          <a:stretch>
            <a:fillRect/>
          </a:stretch>
        </p:blipFill>
        <p:spPr bwMode="auto">
          <a:xfrm>
            <a:off x="1476375" y="2420888"/>
            <a:ext cx="1385888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 cstate="print"/>
          <a:srcRect l="58806" t="32642" b="47763"/>
          <a:stretch>
            <a:fillRect/>
          </a:stretch>
        </p:blipFill>
        <p:spPr bwMode="auto">
          <a:xfrm>
            <a:off x="5292725" y="2492896"/>
            <a:ext cx="312261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205413" y="3930650"/>
          <a:ext cx="3327400" cy="912813"/>
        </p:xfrm>
        <a:graphic>
          <a:graphicData uri="http://schemas.openxmlformats.org/presentationml/2006/ole">
            <p:oleObj spid="_x0000_s15362" name="Équation" r:id="rId6" imgW="583920" imgH="19044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514102" y="3471863"/>
          <a:ext cx="3625850" cy="1762125"/>
        </p:xfrm>
        <a:graphic>
          <a:graphicData uri="http://schemas.openxmlformats.org/presentationml/2006/ole">
            <p:oleObj spid="_x0000_s15363" name="Équation" r:id="rId7" imgW="634680" imgH="3682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 cstate="print"/>
          <a:srcRect l="70644" t="66020" b="15799"/>
          <a:stretch>
            <a:fillRect/>
          </a:stretch>
        </p:blipFill>
        <p:spPr bwMode="auto">
          <a:xfrm>
            <a:off x="1193800" y="2700338"/>
            <a:ext cx="22256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5" cstate="print"/>
          <a:srcRect t="47963" r="54414" b="32164"/>
          <a:stretch>
            <a:fillRect/>
          </a:stretch>
        </p:blipFill>
        <p:spPr bwMode="auto">
          <a:xfrm>
            <a:off x="5148263" y="2636912"/>
            <a:ext cx="345757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426075" y="3960813"/>
          <a:ext cx="2386013" cy="850900"/>
        </p:xfrm>
        <a:graphic>
          <a:graphicData uri="http://schemas.openxmlformats.org/presentationml/2006/ole">
            <p:oleObj spid="_x0000_s16386" name="Équation" r:id="rId6" imgW="495000" imgH="177480" progId="Equation.3">
              <p:embed/>
            </p:oleObj>
          </a:graphicData>
        </a:graphic>
      </p:graphicFrame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1282700" y="3927475"/>
          <a:ext cx="1739900" cy="850900"/>
        </p:xfrm>
        <a:graphic>
          <a:graphicData uri="http://schemas.openxmlformats.org/presentationml/2006/ole">
            <p:oleObj spid="_x0000_s16387" name="Équation" r:id="rId7" imgW="304560" imgH="177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 : deux exemples</a:t>
            </a:r>
          </a:p>
        </p:txBody>
      </p:sp>
      <p:graphicFrame>
        <p:nvGraphicFramePr>
          <p:cNvPr id="1026" name="Object 39"/>
          <p:cNvGraphicFramePr>
            <a:graphicFrameLocks noChangeAspect="1"/>
          </p:cNvGraphicFramePr>
          <p:nvPr/>
        </p:nvGraphicFramePr>
        <p:xfrm>
          <a:off x="995363" y="1241425"/>
          <a:ext cx="2878137" cy="1074738"/>
        </p:xfrm>
        <a:graphic>
          <a:graphicData uri="http://schemas.openxmlformats.org/presentationml/2006/ole">
            <p:oleObj spid="_x0000_s1026" name="Équation" r:id="rId4" imgW="457200" imgH="203040" progId="Equation.3">
              <p:embed/>
            </p:oleObj>
          </a:graphicData>
        </a:graphic>
      </p:graphicFrame>
      <p:graphicFrame>
        <p:nvGraphicFramePr>
          <p:cNvPr id="1031" name="Object 39"/>
          <p:cNvGraphicFramePr>
            <a:graphicFrameLocks noChangeAspect="1"/>
          </p:cNvGraphicFramePr>
          <p:nvPr/>
        </p:nvGraphicFramePr>
        <p:xfrm>
          <a:off x="2994025" y="2055813"/>
          <a:ext cx="3917950" cy="1004887"/>
        </p:xfrm>
        <a:graphic>
          <a:graphicData uri="http://schemas.openxmlformats.org/presentationml/2006/ole">
            <p:oleObj spid="_x0000_s1027" name="Équation" r:id="rId5" imgW="622080" imgH="190440" progId="Equation.3">
              <p:embed/>
            </p:oleObj>
          </a:graphicData>
        </a:graphic>
      </p:graphicFrame>
      <p:sp>
        <p:nvSpPr>
          <p:cNvPr id="12" name="Titre 1"/>
          <p:cNvSpPr txBox="1">
            <a:spLocks/>
          </p:cNvSpPr>
          <p:nvPr/>
        </p:nvSpPr>
        <p:spPr bwMode="auto">
          <a:xfrm>
            <a:off x="0" y="1125538"/>
            <a:ext cx="91440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1187450" y="4005263"/>
            <a:ext cx="7705725" cy="2736850"/>
          </a:xfrm>
          <a:prstGeom prst="rect">
            <a:avLst/>
          </a:prstGeom>
          <a:noFill/>
          <a:ln w="25400">
            <a:solidFill>
              <a:srgbClr val="0070C0">
                <a:alpha val="6000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250825" y="1196975"/>
            <a:ext cx="7705725" cy="2736850"/>
          </a:xfrm>
          <a:prstGeom prst="rect">
            <a:avLst/>
          </a:prstGeom>
          <a:noFill/>
          <a:ln w="25400">
            <a:solidFill>
              <a:srgbClr val="7030A0">
                <a:alpha val="6500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l="61453" t="61282" b="16150"/>
          <a:stretch>
            <a:fillRect/>
          </a:stretch>
        </p:blipFill>
        <p:spPr bwMode="auto">
          <a:xfrm>
            <a:off x="6011863" y="4076700"/>
            <a:ext cx="2447925" cy="969963"/>
          </a:xfrm>
          <a:prstGeom prst="rect">
            <a:avLst/>
          </a:prstGeom>
          <a:solidFill>
            <a:schemeClr val="bg2">
              <a:alpha val="58823"/>
            </a:schemeClr>
          </a:solidFill>
          <a:ln w="25400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 cstate="print"/>
          <a:srcRect b="72568"/>
          <a:stretch>
            <a:fillRect/>
          </a:stretch>
        </p:blipFill>
        <p:spPr bwMode="auto">
          <a:xfrm>
            <a:off x="1957388" y="5445125"/>
            <a:ext cx="6205537" cy="1152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1258888" y="4076700"/>
            <a:ext cx="4848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Avec la calculatrice :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076325" y="2698750"/>
          <a:ext cx="2343150" cy="1036638"/>
        </p:xfrm>
        <a:graphic>
          <a:graphicData uri="http://schemas.openxmlformats.org/presentationml/2006/ole">
            <p:oleObj spid="_x0000_s2050" name="Équation" r:id="rId4" imgW="507780" imgH="215806" progId="Equation.3">
              <p:embed/>
            </p:oleObj>
          </a:graphicData>
        </a:graphic>
      </p:graphicFrame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2051" name="Object 9"/>
          <p:cNvGraphicFramePr>
            <a:graphicFrameLocks noChangeAspect="1"/>
          </p:cNvGraphicFramePr>
          <p:nvPr/>
        </p:nvGraphicFramePr>
        <p:xfrm>
          <a:off x="5630863" y="2698750"/>
          <a:ext cx="2613025" cy="1036638"/>
        </p:xfrm>
        <a:graphic>
          <a:graphicData uri="http://schemas.openxmlformats.org/presentationml/2006/ole">
            <p:oleObj spid="_x0000_s2051" name="Équation" r:id="rId5" imgW="558558" imgH="215806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323850" y="2698750"/>
          <a:ext cx="3944938" cy="976313"/>
        </p:xfrm>
        <a:graphic>
          <a:graphicData uri="http://schemas.openxmlformats.org/presentationml/2006/ole">
            <p:oleObj spid="_x0000_s3074" name="Équation" r:id="rId4" imgW="863225" imgH="203112" progId="Equation.3">
              <p:embed/>
            </p:oleObj>
          </a:graphicData>
        </a:graphic>
      </p:graphicFrame>
      <p:sp>
        <p:nvSpPr>
          <p:cNvPr id="3080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3075" name="Object 10"/>
          <p:cNvGraphicFramePr>
            <a:graphicFrameLocks noChangeAspect="1"/>
          </p:cNvGraphicFramePr>
          <p:nvPr/>
        </p:nvGraphicFramePr>
        <p:xfrm>
          <a:off x="4859338" y="2698750"/>
          <a:ext cx="4121150" cy="974725"/>
        </p:xfrm>
        <a:graphic>
          <a:graphicData uri="http://schemas.openxmlformats.org/presentationml/2006/ole">
            <p:oleObj spid="_x0000_s3075" name="Équation" r:id="rId5" imgW="901309" imgH="203112" progId="Equation.3">
              <p:embed/>
            </p:oleObj>
          </a:graphicData>
        </a:graphic>
      </p:graphicFrame>
      <p:sp>
        <p:nvSpPr>
          <p:cNvPr id="3082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850900" y="2698750"/>
          <a:ext cx="2928938" cy="1036638"/>
        </p:xfrm>
        <a:graphic>
          <a:graphicData uri="http://schemas.openxmlformats.org/presentationml/2006/ole">
            <p:oleObj spid="_x0000_s4098" name="Équation" r:id="rId4" imgW="634449" imgH="215713" progId="Equation.3">
              <p:embed/>
            </p:oleObj>
          </a:graphicData>
        </a:graphic>
      </p:graphicFrame>
      <p:sp>
        <p:nvSpPr>
          <p:cNvPr id="41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4099" name="Object 9"/>
          <p:cNvGraphicFramePr>
            <a:graphicFrameLocks noChangeAspect="1"/>
          </p:cNvGraphicFramePr>
          <p:nvPr/>
        </p:nvGraphicFramePr>
        <p:xfrm>
          <a:off x="4859338" y="2698750"/>
          <a:ext cx="3987800" cy="974725"/>
        </p:xfrm>
        <a:graphic>
          <a:graphicData uri="http://schemas.openxmlformats.org/presentationml/2006/ole">
            <p:oleObj spid="_x0000_s4099" name="Équation" r:id="rId5" imgW="876300" imgH="203200" progId="Equation.3">
              <p:embed/>
            </p:oleObj>
          </a:graphicData>
        </a:graphic>
      </p:graphicFrame>
      <p:sp>
        <p:nvSpPr>
          <p:cNvPr id="4105" name="Rectangle 1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323850" y="2698750"/>
          <a:ext cx="3944938" cy="976313"/>
        </p:xfrm>
        <a:graphic>
          <a:graphicData uri="http://schemas.openxmlformats.org/presentationml/2006/ole">
            <p:oleObj spid="_x0000_s5122" name="Équation" r:id="rId4" imgW="863225" imgH="203112" progId="Equation.3">
              <p:embed/>
            </p:oleObj>
          </a:graphicData>
        </a:graphic>
      </p:graphicFrame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5123" name="Object 10"/>
          <p:cNvGraphicFramePr>
            <a:graphicFrameLocks noChangeAspect="1"/>
          </p:cNvGraphicFramePr>
          <p:nvPr/>
        </p:nvGraphicFramePr>
        <p:xfrm>
          <a:off x="5724525" y="2698750"/>
          <a:ext cx="2479675" cy="1036638"/>
        </p:xfrm>
        <a:graphic>
          <a:graphicData uri="http://schemas.openxmlformats.org/presentationml/2006/ole">
            <p:oleObj spid="_x0000_s5123" name="Équation" r:id="rId5" imgW="532937" imgH="215713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250825" y="2698750"/>
          <a:ext cx="4124325" cy="974725"/>
        </p:xfrm>
        <a:graphic>
          <a:graphicData uri="http://schemas.openxmlformats.org/presentationml/2006/ole">
            <p:oleObj spid="_x0000_s6146" name="Équation" r:id="rId4" imgW="901309" imgH="203112" progId="Equation.3">
              <p:embed/>
            </p:oleObj>
          </a:graphicData>
        </a:graphic>
      </p:graphicFrame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6147" name="Object 10"/>
          <p:cNvGraphicFramePr>
            <a:graphicFrameLocks noChangeAspect="1"/>
          </p:cNvGraphicFramePr>
          <p:nvPr/>
        </p:nvGraphicFramePr>
        <p:xfrm>
          <a:off x="4948238" y="2698750"/>
          <a:ext cx="3944937" cy="974725"/>
        </p:xfrm>
        <a:graphic>
          <a:graphicData uri="http://schemas.openxmlformats.org/presentationml/2006/ole">
            <p:oleObj spid="_x0000_s6147" name="Équation" r:id="rId5" imgW="863225" imgH="203112" progId="Equation.3">
              <p:embed/>
            </p:oleObj>
          </a:graphicData>
        </a:graphic>
      </p:graphicFrame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3" cstate="print"/>
          <a:srcRect l="63007" t="66379" b="18025"/>
          <a:stretch>
            <a:fillRect/>
          </a:stretch>
        </p:blipFill>
        <p:spPr bwMode="auto">
          <a:xfrm>
            <a:off x="900113" y="2700338"/>
            <a:ext cx="2805112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4" cstate="print"/>
          <a:srcRect l="65106" t="66585" b="18340"/>
          <a:stretch>
            <a:fillRect/>
          </a:stretch>
        </p:blipFill>
        <p:spPr bwMode="auto">
          <a:xfrm>
            <a:off x="5580063" y="2700338"/>
            <a:ext cx="26463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92</Words>
  <Application>Microsoft Office PowerPoint</Application>
  <PresentationFormat>Affichage à l'écran (4:3)</PresentationFormat>
  <Paragraphs>73</Paragraphs>
  <Slides>25</Slides>
  <Notes>25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8" baseType="lpstr">
      <vt:lpstr>Thème Office</vt:lpstr>
      <vt:lpstr>Équation</vt:lpstr>
      <vt:lpstr>Microsoft Éditeur d'équations 3.0</vt:lpstr>
      <vt:lpstr>Diapositive 0</vt:lpstr>
      <vt:lpstr>Donner l’écriture décimale des nombres suivants.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245</cp:revision>
  <dcterms:created xsi:type="dcterms:W3CDTF">2008-11-15T15:38:50Z</dcterms:created>
  <dcterms:modified xsi:type="dcterms:W3CDTF">2015-01-11T14:41:37Z</dcterms:modified>
</cp:coreProperties>
</file>