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>
  <p:sldMasterIdLst>
    <p:sldMasterId id="2147483780" r:id="rId1"/>
  </p:sldMasterIdLst>
  <p:notesMasterIdLst>
    <p:notesMasterId r:id="rId26"/>
  </p:notesMasterIdLst>
  <p:handoutMasterIdLst>
    <p:handoutMasterId r:id="rId27"/>
  </p:handoutMasterIdLst>
  <p:sldIdLst>
    <p:sldId id="415" r:id="rId2"/>
    <p:sldId id="358" r:id="rId3"/>
    <p:sldId id="392" r:id="rId4"/>
    <p:sldId id="383" r:id="rId5"/>
    <p:sldId id="384" r:id="rId6"/>
    <p:sldId id="385" r:id="rId7"/>
    <p:sldId id="386" r:id="rId8"/>
    <p:sldId id="387" r:id="rId9"/>
    <p:sldId id="389" r:id="rId10"/>
    <p:sldId id="390" r:id="rId11"/>
    <p:sldId id="391" r:id="rId12"/>
    <p:sldId id="393" r:id="rId13"/>
    <p:sldId id="359" r:id="rId14"/>
    <p:sldId id="404" r:id="rId15"/>
    <p:sldId id="405" r:id="rId16"/>
    <p:sldId id="406" r:id="rId17"/>
    <p:sldId id="407" r:id="rId18"/>
    <p:sldId id="408" r:id="rId19"/>
    <p:sldId id="409" r:id="rId20"/>
    <p:sldId id="410" r:id="rId21"/>
    <p:sldId id="411" r:id="rId22"/>
    <p:sldId id="412" r:id="rId23"/>
    <p:sldId id="413" r:id="rId24"/>
    <p:sldId id="416" r:id="rId25"/>
  </p:sldIdLst>
  <p:sldSz cx="9144000" cy="6858000" type="screen4x3"/>
  <p:notesSz cx="6858000" cy="9144000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FFCC"/>
    <a:srgbClr val="00743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Aucun style, grille du tableau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699" autoAdjust="0"/>
    <p:restoredTop sz="94624" autoAdjust="0"/>
  </p:normalViewPr>
  <p:slideViewPr>
    <p:cSldViewPr>
      <p:cViewPr varScale="1">
        <p:scale>
          <a:sx n="70" d="100"/>
          <a:sy n="70" d="100"/>
        </p:scale>
        <p:origin x="-79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>
      <p:cViewPr varScale="1">
        <p:scale>
          <a:sx n="59" d="100"/>
          <a:sy n="59" d="100"/>
        </p:scale>
        <p:origin x="-1506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23.wmf"/><Relationship Id="rId2" Type="http://schemas.openxmlformats.org/officeDocument/2006/relationships/image" Target="../media/image22.wmf"/><Relationship Id="rId1" Type="http://schemas.openxmlformats.org/officeDocument/2006/relationships/image" Target="../media/image21.wmf"/><Relationship Id="rId5" Type="http://schemas.openxmlformats.org/officeDocument/2006/relationships/image" Target="../media/image25.wmf"/><Relationship Id="rId4" Type="http://schemas.openxmlformats.org/officeDocument/2006/relationships/image" Target="../media/image24.wmf"/></Relationships>
</file>

<file path=ppt/drawings/_rels/vmlDrawing10.vml.rels><?xml version="1.0" encoding="UTF-8" standalone="yes"?>
<Relationships xmlns="http://schemas.openxmlformats.org/package/2006/relationships"><Relationship Id="rId2" Type="http://schemas.openxmlformats.org/officeDocument/2006/relationships/image" Target="../media/image77.wmf"/><Relationship Id="rId1" Type="http://schemas.openxmlformats.org/officeDocument/2006/relationships/image" Target="../media/image76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31.wmf"/><Relationship Id="rId1" Type="http://schemas.openxmlformats.org/officeDocument/2006/relationships/image" Target="../media/image30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36.wmf"/><Relationship Id="rId2" Type="http://schemas.openxmlformats.org/officeDocument/2006/relationships/image" Target="../media/image35.wmf"/><Relationship Id="rId1" Type="http://schemas.openxmlformats.org/officeDocument/2006/relationships/image" Target="../media/image34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41.wmf"/><Relationship Id="rId2" Type="http://schemas.openxmlformats.org/officeDocument/2006/relationships/image" Target="../media/image40.wmf"/><Relationship Id="rId1" Type="http://schemas.openxmlformats.org/officeDocument/2006/relationships/image" Target="../media/image39.wmf"/><Relationship Id="rId4" Type="http://schemas.openxmlformats.org/officeDocument/2006/relationships/image" Target="../media/image42.wmf"/></Relationships>
</file>

<file path=ppt/drawings/_rels/vmlDrawing5.vml.rels><?xml version="1.0" encoding="UTF-8" standalone="yes"?>
<Relationships xmlns="http://schemas.openxmlformats.org/package/2006/relationships"><Relationship Id="rId2" Type="http://schemas.openxmlformats.org/officeDocument/2006/relationships/image" Target="../media/image47.wmf"/><Relationship Id="rId1" Type="http://schemas.openxmlformats.org/officeDocument/2006/relationships/image" Target="../media/image46.w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53.wmf"/><Relationship Id="rId2" Type="http://schemas.openxmlformats.org/officeDocument/2006/relationships/image" Target="../media/image52.wmf"/><Relationship Id="rId1" Type="http://schemas.openxmlformats.org/officeDocument/2006/relationships/image" Target="../media/image51.wmf"/><Relationship Id="rId6" Type="http://schemas.openxmlformats.org/officeDocument/2006/relationships/image" Target="../media/image55.wmf"/><Relationship Id="rId5" Type="http://schemas.openxmlformats.org/officeDocument/2006/relationships/image" Target="../media/image54.wmf"/><Relationship Id="rId4" Type="http://schemas.openxmlformats.org/officeDocument/2006/relationships/image" Target="../media/image39.w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61.wmf"/><Relationship Id="rId2" Type="http://schemas.openxmlformats.org/officeDocument/2006/relationships/image" Target="../media/image60.wmf"/><Relationship Id="rId1" Type="http://schemas.openxmlformats.org/officeDocument/2006/relationships/image" Target="../media/image59.wmf"/><Relationship Id="rId5" Type="http://schemas.openxmlformats.org/officeDocument/2006/relationships/image" Target="../media/image53.wmf"/><Relationship Id="rId4" Type="http://schemas.openxmlformats.org/officeDocument/2006/relationships/image" Target="../media/image62.wmf"/></Relationships>
</file>

<file path=ppt/drawings/_rels/vmlDrawing8.vml.rels><?xml version="1.0" encoding="UTF-8" standalone="yes"?>
<Relationships xmlns="http://schemas.openxmlformats.org/package/2006/relationships"><Relationship Id="rId2" Type="http://schemas.openxmlformats.org/officeDocument/2006/relationships/image" Target="../media/image67.wmf"/><Relationship Id="rId1" Type="http://schemas.openxmlformats.org/officeDocument/2006/relationships/image" Target="../media/image66.wmf"/></Relationships>
</file>

<file path=ppt/drawings/_rels/vmlDrawing9.vml.rels><?xml version="1.0" encoding="UTF-8" standalone="yes"?>
<Relationships xmlns="http://schemas.openxmlformats.org/package/2006/relationships"><Relationship Id="rId2" Type="http://schemas.openxmlformats.org/officeDocument/2006/relationships/image" Target="../media/image72.wmf"/><Relationship Id="rId1" Type="http://schemas.openxmlformats.org/officeDocument/2006/relationships/image" Target="../media/image71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CF8E205-28E7-4E77-A1BF-E934629CEF1F}" type="datetimeFigureOut">
              <a:rPr lang="fr-FR"/>
              <a:pPr>
                <a:defRPr/>
              </a:pPr>
              <a:t>23/12/2015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r>
              <a:rPr lang="fr-FR"/>
              <a:t>MS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020FB755-3F26-4E00-820F-59210027D5CC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7360936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DEDA8A56-C9D7-4422-A48B-FF21C349C811}" type="datetimeFigureOut">
              <a:rPr lang="fr-FR"/>
              <a:pPr>
                <a:defRPr/>
              </a:pPr>
              <a:t>23/12/2015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fr-FR" noProof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noProof="0" smtClean="0"/>
              <a:t>Cliquez pour modifier les styles du texte du masque</a:t>
            </a:r>
          </a:p>
          <a:p>
            <a:pPr lvl="1"/>
            <a:r>
              <a:rPr lang="fr-FR" noProof="0" smtClean="0"/>
              <a:t>Deuxième niveau</a:t>
            </a:r>
          </a:p>
          <a:p>
            <a:pPr lvl="2"/>
            <a:r>
              <a:rPr lang="fr-FR" noProof="0" smtClean="0"/>
              <a:t>Troisième niveau</a:t>
            </a:r>
          </a:p>
          <a:p>
            <a:pPr lvl="3"/>
            <a:r>
              <a:rPr lang="fr-FR" noProof="0" smtClean="0"/>
              <a:t>Quatrième niveau</a:t>
            </a:r>
          </a:p>
          <a:p>
            <a:pPr lvl="4"/>
            <a:r>
              <a:rPr lang="fr-FR" noProof="0" smtClean="0"/>
              <a:t>Cinquième niveau</a:t>
            </a:r>
            <a:endParaRPr lang="fr-FR" noProof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fr-FR"/>
              <a:t>MS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C84C4C0E-C4C7-4C1A-8ABC-10BF8CA4E0C2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07768885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5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smtClean="0"/>
          </a:p>
        </p:txBody>
      </p:sp>
      <p:sp>
        <p:nvSpPr>
          <p:cNvPr id="28676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4949D494-3221-4F9F-AA6E-8D4126525EAC}" type="slidenum">
              <a:rPr lang="fr-FR" smtClean="0"/>
              <a:pPr/>
              <a:t>0</a:t>
            </a:fld>
            <a:endParaRPr lang="fr-FR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8915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smtClean="0"/>
          </a:p>
        </p:txBody>
      </p:sp>
      <p:sp>
        <p:nvSpPr>
          <p:cNvPr id="16388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EC1642C7-AF2D-468D-B347-2DBEDD61A042}" type="slidenum">
              <a:rPr lang="fr-FR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9</a:t>
            </a:fld>
            <a:endParaRPr lang="fr-FR" smtClean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MS</a:t>
            </a: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9939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smtClean="0"/>
          </a:p>
        </p:txBody>
      </p:sp>
      <p:sp>
        <p:nvSpPr>
          <p:cNvPr id="16388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C9E8E87-3B22-425B-A945-A5563A863428}" type="slidenum">
              <a:rPr lang="fr-FR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</a:t>
            </a:fld>
            <a:endParaRPr lang="fr-FR" smtClean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MS</a:t>
            </a: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63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smtClean="0"/>
          </a:p>
        </p:txBody>
      </p:sp>
      <p:sp>
        <p:nvSpPr>
          <p:cNvPr id="16388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1B9606B-71CF-4A43-A3E5-C6F5876CE210}" type="slidenum">
              <a:rPr lang="fr-FR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11</a:t>
            </a:fld>
            <a:endParaRPr lang="fr-FR" smtClean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MS</a:t>
            </a: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987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8E68BEC-760E-4BEC-952B-61C80EA47D6D}" type="slidenum">
              <a:rPr lang="fr-FR" smtClean="0"/>
              <a:pPr>
                <a:defRPr/>
              </a:pPr>
              <a:t>12</a:t>
            </a:fld>
            <a:endParaRPr lang="fr-FR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3011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smtClean="0"/>
          </a:p>
        </p:txBody>
      </p:sp>
      <p:sp>
        <p:nvSpPr>
          <p:cNvPr id="16388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63F058A-923F-4848-B956-525EA86D9297}" type="slidenum">
              <a:rPr lang="fr-FR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13</a:t>
            </a:fld>
            <a:endParaRPr lang="fr-FR" smtClean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MS</a:t>
            </a: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4035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smtClean="0"/>
          </a:p>
        </p:txBody>
      </p:sp>
      <p:sp>
        <p:nvSpPr>
          <p:cNvPr id="16388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C044A64-09F5-4B84-8377-F929B9A6577F}" type="slidenum">
              <a:rPr lang="fr-FR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14</a:t>
            </a:fld>
            <a:endParaRPr lang="fr-FR" smtClean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MS</a:t>
            </a: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59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smtClean="0"/>
          </a:p>
        </p:txBody>
      </p:sp>
      <p:sp>
        <p:nvSpPr>
          <p:cNvPr id="16388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C8C91B0-522E-4E27-B6E4-45F0F7DFE888}" type="slidenum">
              <a:rPr lang="fr-FR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15</a:t>
            </a:fld>
            <a:endParaRPr lang="fr-FR" smtClean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MS</a:t>
            </a: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6083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smtClean="0"/>
          </a:p>
        </p:txBody>
      </p:sp>
      <p:sp>
        <p:nvSpPr>
          <p:cNvPr id="16388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7F96775-728B-4444-8C9D-FA472E294DB8}" type="slidenum">
              <a:rPr lang="fr-FR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16</a:t>
            </a:fld>
            <a:endParaRPr lang="fr-FR" smtClean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MS</a:t>
            </a: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7107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smtClean="0"/>
          </a:p>
        </p:txBody>
      </p:sp>
      <p:sp>
        <p:nvSpPr>
          <p:cNvPr id="16388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0CE88DA-E535-474F-95A9-D5F951C00CEF}" type="slidenum">
              <a:rPr lang="fr-FR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17</a:t>
            </a:fld>
            <a:endParaRPr lang="fr-FR" smtClean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MS</a:t>
            </a: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8131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smtClean="0"/>
          </a:p>
        </p:txBody>
      </p:sp>
      <p:sp>
        <p:nvSpPr>
          <p:cNvPr id="16388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3125FF4-7C75-46FB-ACB9-5F1DA9EDC1A8}" type="slidenum">
              <a:rPr lang="fr-FR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18</a:t>
            </a:fld>
            <a:endParaRPr lang="fr-FR" smtClean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MS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9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E665F35-C64B-4426-A497-F239E4615459}" type="slidenum">
              <a:rPr lang="fr-FR" smtClean="0"/>
              <a:pPr>
                <a:defRPr/>
              </a:pPr>
              <a:t>1</a:t>
            </a:fld>
            <a:endParaRPr lang="fr-FR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9155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smtClean="0"/>
          </a:p>
        </p:txBody>
      </p:sp>
      <p:sp>
        <p:nvSpPr>
          <p:cNvPr id="16388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9850BC9-D386-4010-B34C-0D012AD7BAB1}" type="slidenum">
              <a:rPr lang="fr-FR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19</a:t>
            </a:fld>
            <a:endParaRPr lang="fr-FR" smtClean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MS</a:t>
            </a: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0179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smtClean="0"/>
          </a:p>
        </p:txBody>
      </p:sp>
      <p:sp>
        <p:nvSpPr>
          <p:cNvPr id="16388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AEAB4FD-C497-4E4E-B70C-C802C62BFCB8}" type="slidenum">
              <a:rPr lang="fr-FR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20</a:t>
            </a:fld>
            <a:endParaRPr lang="fr-FR" smtClean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MS</a:t>
            </a: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03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smtClean="0"/>
          </a:p>
        </p:txBody>
      </p:sp>
      <p:sp>
        <p:nvSpPr>
          <p:cNvPr id="16388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5EF11BE-AAAA-41CD-8794-30034DCDC11B}" type="slidenum">
              <a:rPr lang="fr-FR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21</a:t>
            </a:fld>
            <a:endParaRPr lang="fr-FR" smtClean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MS</a:t>
            </a:r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2227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smtClean="0"/>
          </a:p>
        </p:txBody>
      </p:sp>
      <p:sp>
        <p:nvSpPr>
          <p:cNvPr id="16388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2851659-73BD-4307-987F-D41AA0470C8B}" type="slidenum">
              <a:rPr lang="fr-FR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22</a:t>
            </a:fld>
            <a:endParaRPr lang="fr-FR" smtClean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MS</a:t>
            </a:r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987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8E68BEC-760E-4BEC-952B-61C80EA47D6D}" type="slidenum">
              <a:rPr lang="fr-FR" smtClean="0"/>
              <a:pPr>
                <a:defRPr/>
              </a:pPr>
              <a:t>23</a:t>
            </a:fld>
            <a:endParaRPr lang="fr-FR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7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smtClean="0"/>
          </a:p>
        </p:txBody>
      </p:sp>
      <p:sp>
        <p:nvSpPr>
          <p:cNvPr id="16388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6B03458-EBD8-437B-8A06-BF1B0B3E3942}" type="slidenum">
              <a:rPr lang="fr-FR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</a:t>
            </a:fld>
            <a:endParaRPr lang="fr-FR" smtClean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MS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771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smtClean="0"/>
          </a:p>
        </p:txBody>
      </p:sp>
      <p:sp>
        <p:nvSpPr>
          <p:cNvPr id="16388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D954987-D4B0-451D-A17D-F94B2E85B6AA}" type="slidenum">
              <a:rPr lang="fr-FR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</a:t>
            </a:fld>
            <a:endParaRPr lang="fr-FR" smtClean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MS</a:t>
            </a: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5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smtClean="0"/>
          </a:p>
        </p:txBody>
      </p:sp>
      <p:sp>
        <p:nvSpPr>
          <p:cNvPr id="16388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08F9DA4-A1C9-4622-93A4-7AB5A2D7ADD1}" type="slidenum">
              <a:rPr lang="fr-FR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</a:t>
            </a:fld>
            <a:endParaRPr lang="fr-FR" smtClean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MS</a:t>
            </a: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4819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smtClean="0"/>
          </a:p>
        </p:txBody>
      </p:sp>
      <p:sp>
        <p:nvSpPr>
          <p:cNvPr id="16388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9B606E8-D90C-4624-A94A-DE72D4089EA8}" type="slidenum">
              <a:rPr lang="fr-FR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5</a:t>
            </a:fld>
            <a:endParaRPr lang="fr-FR" smtClean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MS</a:t>
            </a: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3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smtClean="0"/>
          </a:p>
        </p:txBody>
      </p:sp>
      <p:sp>
        <p:nvSpPr>
          <p:cNvPr id="16388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1A3A8AF-A7A7-4B17-808C-D5DF38EBFA32}" type="slidenum">
              <a:rPr lang="fr-FR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6</a:t>
            </a:fld>
            <a:endParaRPr lang="fr-FR" smtClean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MS</a:t>
            </a: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7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smtClean="0"/>
          </a:p>
        </p:txBody>
      </p:sp>
      <p:sp>
        <p:nvSpPr>
          <p:cNvPr id="16388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8C398C7-6B2E-4DA1-8E9F-A9BEDD6B1AA4}" type="slidenum">
              <a:rPr lang="fr-FR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7</a:t>
            </a:fld>
            <a:endParaRPr lang="fr-FR" smtClean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MS</a:t>
            </a: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7891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smtClean="0"/>
          </a:p>
        </p:txBody>
      </p:sp>
      <p:sp>
        <p:nvSpPr>
          <p:cNvPr id="16388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29765A6-44F3-4CB6-8160-B1788380B6F4}" type="slidenum">
              <a:rPr lang="fr-FR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8</a:t>
            </a:fld>
            <a:endParaRPr lang="fr-FR" smtClean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MS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68E1C5-8EC1-4BA7-905D-FF93BDABAEEE}" type="datetime1">
              <a:rPr lang="fr-FR"/>
              <a:pPr>
                <a:defRPr/>
              </a:pPr>
              <a:t>23/12/2015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F79DBA-B6E1-4294-878B-2720427A0C6B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wipe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FA0A75-B325-495F-B033-33E025C23608}" type="datetime1">
              <a:rPr lang="fr-FR"/>
              <a:pPr>
                <a:defRPr/>
              </a:pPr>
              <a:t>23/12/2015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FC0CCF-04AF-41A2-B686-C8EF2338B120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wipe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9D848F-1CD6-474D-88B2-0A842251187C}" type="datetime1">
              <a:rPr lang="fr-FR"/>
              <a:pPr>
                <a:defRPr/>
              </a:pPr>
              <a:t>23/12/2015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C994CB-88F7-4595-B32C-D98FD8D7AF3F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E36038-08A8-4D9A-905E-ED6BE1766ED9}" type="datetime1">
              <a:rPr lang="fr-FR"/>
              <a:pPr>
                <a:defRPr/>
              </a:pPr>
              <a:t>23/12/2015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5C9F0F-2B58-4E2C-BC3C-721F12608344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FCC7E4-535A-413B-9F7D-E772707D8FF1}" type="datetime1">
              <a:rPr lang="fr-FR"/>
              <a:pPr>
                <a:defRPr/>
              </a:pPr>
              <a:t>23/12/2015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E125E4-984D-4657-96A8-2032C4BFEF53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4D4688-7452-4C99-81C1-FEF1C45551BE}" type="datetime1">
              <a:rPr lang="fr-FR"/>
              <a:pPr>
                <a:defRPr/>
              </a:pPr>
              <a:t>23/12/2015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9B8F4B-7761-4A14-9D6C-FB108F73825D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35EDA1-1DA7-4119-A49D-C744AA6244BD}" type="datetime1">
              <a:rPr lang="fr-FR"/>
              <a:pPr>
                <a:defRPr/>
              </a:pPr>
              <a:t>23/12/2015</a:t>
            </a:fld>
            <a:endParaRPr lang="fr-FR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2EE23F-D692-4D0F-8F27-189FC60EB6B7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03C1BB-EEB4-4305-A3BA-6229569391C3}" type="datetime1">
              <a:rPr lang="fr-FR"/>
              <a:pPr>
                <a:defRPr/>
              </a:pPr>
              <a:t>23/12/2015</a:t>
            </a:fld>
            <a:endParaRPr lang="fr-FR"/>
          </a:p>
        </p:txBody>
      </p:sp>
      <p:sp>
        <p:nvSpPr>
          <p:cNvPr id="4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8E30C3-7670-4880-9869-AC9FFC991B42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wipe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50B7C7-D398-44BE-809C-771B3274D2A8}" type="datetime1">
              <a:rPr lang="fr-FR"/>
              <a:pPr>
                <a:defRPr/>
              </a:pPr>
              <a:t>23/12/2015</a:t>
            </a:fld>
            <a:endParaRPr lang="fr-FR"/>
          </a:p>
        </p:txBody>
      </p:sp>
      <p:sp>
        <p:nvSpPr>
          <p:cNvPr id="3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357015-3C91-40AD-A9DF-9C60CDD4821C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wipe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99FA92-86A9-48D2-9624-26D9BA50954C}" type="datetime1">
              <a:rPr lang="fr-FR"/>
              <a:pPr>
                <a:defRPr/>
              </a:pPr>
              <a:t>23/12/2015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E6B64C-E746-4C99-859E-E23541383EC6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wipe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2EBBA3-45B0-48F7-8524-BF8107966820}" type="datetime1">
              <a:rPr lang="fr-FR"/>
              <a:pPr>
                <a:defRPr/>
              </a:pPr>
              <a:t>23/12/2015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9EFAD0-CA41-47EF-B038-D33E75CA0196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alpha val="30196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Espace réservé du titre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 style du titre</a:t>
            </a:r>
          </a:p>
        </p:txBody>
      </p:sp>
      <p:sp>
        <p:nvSpPr>
          <p:cNvPr id="17411" name="Espace réservé du texte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482D96B-50B3-4C33-BF6A-DF59FD4FBE46}" type="datetime1">
              <a:rPr lang="fr-FR"/>
              <a:pPr>
                <a:defRPr/>
              </a:pPr>
              <a:t>23/12/2015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4EB4BA9-E9E5-4B6C-B45E-E26E0E8DD438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ransition>
    <p:wipe dir="r"/>
  </p:transition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0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wmf"/><Relationship Id="rId13" Type="http://schemas.openxmlformats.org/officeDocument/2006/relationships/image" Target="../media/image2.png"/><Relationship Id="rId18" Type="http://schemas.openxmlformats.org/officeDocument/2006/relationships/oleObject" Target="../embeddings/oleObject5.bin"/><Relationship Id="rId3" Type="http://schemas.openxmlformats.org/officeDocument/2006/relationships/notesSlide" Target="../notesSlides/notesSlide14.xml"/><Relationship Id="rId7" Type="http://schemas.openxmlformats.org/officeDocument/2006/relationships/oleObject" Target="../embeddings/oleObject1.bin"/><Relationship Id="rId12" Type="http://schemas.openxmlformats.org/officeDocument/2006/relationships/image" Target="../media/image23.wmf"/><Relationship Id="rId17" Type="http://schemas.openxmlformats.org/officeDocument/2006/relationships/image" Target="../media/image29.png"/><Relationship Id="rId2" Type="http://schemas.openxmlformats.org/officeDocument/2006/relationships/slideLayout" Target="../slideLayouts/slideLayout1.xml"/><Relationship Id="rId16" Type="http://schemas.openxmlformats.org/officeDocument/2006/relationships/image" Target="../media/image24.wmf"/><Relationship Id="rId20" Type="http://schemas.openxmlformats.org/officeDocument/2006/relationships/oleObject" Target="../embeddings/oleObject6.bin"/><Relationship Id="rId1" Type="http://schemas.openxmlformats.org/officeDocument/2006/relationships/vmlDrawing" Target="../drawings/vmlDrawing1.vml"/><Relationship Id="rId6" Type="http://schemas.openxmlformats.org/officeDocument/2006/relationships/image" Target="../media/image27.png"/><Relationship Id="rId11" Type="http://schemas.openxmlformats.org/officeDocument/2006/relationships/oleObject" Target="../embeddings/oleObject3.bin"/><Relationship Id="rId5" Type="http://schemas.openxmlformats.org/officeDocument/2006/relationships/image" Target="../media/image26.png"/><Relationship Id="rId15" Type="http://schemas.openxmlformats.org/officeDocument/2006/relationships/oleObject" Target="../embeddings/oleObject4.bin"/><Relationship Id="rId10" Type="http://schemas.openxmlformats.org/officeDocument/2006/relationships/image" Target="../media/image22.wmf"/><Relationship Id="rId19" Type="http://schemas.openxmlformats.org/officeDocument/2006/relationships/image" Target="../media/image25.wmf"/><Relationship Id="rId4" Type="http://schemas.openxmlformats.org/officeDocument/2006/relationships/image" Target="../media/image1.png"/><Relationship Id="rId9" Type="http://schemas.openxmlformats.org/officeDocument/2006/relationships/oleObject" Target="../embeddings/oleObject2.bin"/><Relationship Id="rId14" Type="http://schemas.openxmlformats.org/officeDocument/2006/relationships/image" Target="../media/image28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7.bin"/><Relationship Id="rId13" Type="http://schemas.openxmlformats.org/officeDocument/2006/relationships/oleObject" Target="../embeddings/oleObject10.bin"/><Relationship Id="rId3" Type="http://schemas.openxmlformats.org/officeDocument/2006/relationships/notesSlide" Target="../notesSlides/notesSlide15.xml"/><Relationship Id="rId7" Type="http://schemas.openxmlformats.org/officeDocument/2006/relationships/image" Target="../media/image33.png"/><Relationship Id="rId12" Type="http://schemas.openxmlformats.org/officeDocument/2006/relationships/image" Target="../media/image31.wmf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32.png"/><Relationship Id="rId11" Type="http://schemas.openxmlformats.org/officeDocument/2006/relationships/oleObject" Target="../embeddings/oleObject9.bin"/><Relationship Id="rId5" Type="http://schemas.openxmlformats.org/officeDocument/2006/relationships/image" Target="../media/image4.png"/><Relationship Id="rId10" Type="http://schemas.openxmlformats.org/officeDocument/2006/relationships/oleObject" Target="../embeddings/oleObject8.bin"/><Relationship Id="rId4" Type="http://schemas.openxmlformats.org/officeDocument/2006/relationships/image" Target="../media/image3.png"/><Relationship Id="rId9" Type="http://schemas.openxmlformats.org/officeDocument/2006/relationships/image" Target="../media/image30.wmf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1.bin"/><Relationship Id="rId13" Type="http://schemas.openxmlformats.org/officeDocument/2006/relationships/image" Target="../media/image36.wmf"/><Relationship Id="rId3" Type="http://schemas.openxmlformats.org/officeDocument/2006/relationships/notesSlide" Target="../notesSlides/notesSlide16.xml"/><Relationship Id="rId7" Type="http://schemas.openxmlformats.org/officeDocument/2006/relationships/image" Target="../media/image38.png"/><Relationship Id="rId12" Type="http://schemas.openxmlformats.org/officeDocument/2006/relationships/oleObject" Target="../embeddings/oleObject13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37.png"/><Relationship Id="rId11" Type="http://schemas.openxmlformats.org/officeDocument/2006/relationships/image" Target="../media/image35.wmf"/><Relationship Id="rId5" Type="http://schemas.openxmlformats.org/officeDocument/2006/relationships/image" Target="../media/image6.png"/><Relationship Id="rId10" Type="http://schemas.openxmlformats.org/officeDocument/2006/relationships/oleObject" Target="../embeddings/oleObject12.bin"/><Relationship Id="rId4" Type="http://schemas.openxmlformats.org/officeDocument/2006/relationships/image" Target="../media/image5.png"/><Relationship Id="rId9" Type="http://schemas.openxmlformats.org/officeDocument/2006/relationships/image" Target="../media/image34.wmf"/><Relationship Id="rId14" Type="http://schemas.openxmlformats.org/officeDocument/2006/relationships/oleObject" Target="../embeddings/oleObject14.bin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png"/><Relationship Id="rId13" Type="http://schemas.openxmlformats.org/officeDocument/2006/relationships/oleObject" Target="../embeddings/oleObject17.bin"/><Relationship Id="rId18" Type="http://schemas.openxmlformats.org/officeDocument/2006/relationships/oleObject" Target="../embeddings/oleObject20.bin"/><Relationship Id="rId3" Type="http://schemas.openxmlformats.org/officeDocument/2006/relationships/notesSlide" Target="../notesSlides/notesSlide17.xml"/><Relationship Id="rId7" Type="http://schemas.openxmlformats.org/officeDocument/2006/relationships/image" Target="../media/image44.png"/><Relationship Id="rId12" Type="http://schemas.openxmlformats.org/officeDocument/2006/relationships/image" Target="../media/image40.wmf"/><Relationship Id="rId17" Type="http://schemas.openxmlformats.org/officeDocument/2006/relationships/oleObject" Target="../embeddings/oleObject19.bin"/><Relationship Id="rId2" Type="http://schemas.openxmlformats.org/officeDocument/2006/relationships/slideLayout" Target="../slideLayouts/slideLayout1.xml"/><Relationship Id="rId16" Type="http://schemas.openxmlformats.org/officeDocument/2006/relationships/image" Target="../media/image42.wmf"/><Relationship Id="rId1" Type="http://schemas.openxmlformats.org/officeDocument/2006/relationships/vmlDrawing" Target="../drawings/vmlDrawing4.vml"/><Relationship Id="rId6" Type="http://schemas.openxmlformats.org/officeDocument/2006/relationships/image" Target="../media/image43.png"/><Relationship Id="rId11" Type="http://schemas.openxmlformats.org/officeDocument/2006/relationships/oleObject" Target="../embeddings/oleObject16.bin"/><Relationship Id="rId5" Type="http://schemas.openxmlformats.org/officeDocument/2006/relationships/image" Target="../media/image8.png"/><Relationship Id="rId15" Type="http://schemas.openxmlformats.org/officeDocument/2006/relationships/oleObject" Target="../embeddings/oleObject18.bin"/><Relationship Id="rId10" Type="http://schemas.openxmlformats.org/officeDocument/2006/relationships/image" Target="../media/image39.wmf"/><Relationship Id="rId4" Type="http://schemas.openxmlformats.org/officeDocument/2006/relationships/image" Target="../media/image7.png"/><Relationship Id="rId9" Type="http://schemas.openxmlformats.org/officeDocument/2006/relationships/oleObject" Target="../embeddings/oleObject15.bin"/><Relationship Id="rId14" Type="http://schemas.openxmlformats.org/officeDocument/2006/relationships/image" Target="../media/image41.wmf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1.bin"/><Relationship Id="rId13" Type="http://schemas.openxmlformats.org/officeDocument/2006/relationships/oleObject" Target="../embeddings/oleObject23.bin"/><Relationship Id="rId3" Type="http://schemas.openxmlformats.org/officeDocument/2006/relationships/notesSlide" Target="../notesSlides/notesSlide18.xml"/><Relationship Id="rId7" Type="http://schemas.openxmlformats.org/officeDocument/2006/relationships/image" Target="../media/image49.png"/><Relationship Id="rId12" Type="http://schemas.openxmlformats.org/officeDocument/2006/relationships/image" Target="../media/image50.pn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48.png"/><Relationship Id="rId11" Type="http://schemas.openxmlformats.org/officeDocument/2006/relationships/image" Target="../media/image47.wmf"/><Relationship Id="rId5" Type="http://schemas.openxmlformats.org/officeDocument/2006/relationships/image" Target="../media/image10.png"/><Relationship Id="rId10" Type="http://schemas.openxmlformats.org/officeDocument/2006/relationships/oleObject" Target="../embeddings/oleObject22.bin"/><Relationship Id="rId4" Type="http://schemas.openxmlformats.org/officeDocument/2006/relationships/image" Target="../media/image9.png"/><Relationship Id="rId9" Type="http://schemas.openxmlformats.org/officeDocument/2006/relationships/image" Target="../media/image46.wmf"/><Relationship Id="rId14" Type="http://schemas.openxmlformats.org/officeDocument/2006/relationships/oleObject" Target="../embeddings/oleObject24.bin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8.png"/><Relationship Id="rId13" Type="http://schemas.openxmlformats.org/officeDocument/2006/relationships/oleObject" Target="../embeddings/oleObject27.bin"/><Relationship Id="rId18" Type="http://schemas.openxmlformats.org/officeDocument/2006/relationships/image" Target="../media/image54.wmf"/><Relationship Id="rId3" Type="http://schemas.openxmlformats.org/officeDocument/2006/relationships/notesSlide" Target="../notesSlides/notesSlide19.xml"/><Relationship Id="rId7" Type="http://schemas.openxmlformats.org/officeDocument/2006/relationships/image" Target="../media/image57.png"/><Relationship Id="rId12" Type="http://schemas.openxmlformats.org/officeDocument/2006/relationships/image" Target="../media/image52.wmf"/><Relationship Id="rId17" Type="http://schemas.openxmlformats.org/officeDocument/2006/relationships/oleObject" Target="../embeddings/oleObject29.bin"/><Relationship Id="rId2" Type="http://schemas.openxmlformats.org/officeDocument/2006/relationships/slideLayout" Target="../slideLayouts/slideLayout1.xml"/><Relationship Id="rId16" Type="http://schemas.openxmlformats.org/officeDocument/2006/relationships/image" Target="../media/image39.wmf"/><Relationship Id="rId20" Type="http://schemas.openxmlformats.org/officeDocument/2006/relationships/image" Target="../media/image55.wmf"/><Relationship Id="rId1" Type="http://schemas.openxmlformats.org/officeDocument/2006/relationships/vmlDrawing" Target="../drawings/vmlDrawing6.vml"/><Relationship Id="rId6" Type="http://schemas.openxmlformats.org/officeDocument/2006/relationships/image" Target="../media/image56.png"/><Relationship Id="rId11" Type="http://schemas.openxmlformats.org/officeDocument/2006/relationships/oleObject" Target="../embeddings/oleObject26.bin"/><Relationship Id="rId5" Type="http://schemas.openxmlformats.org/officeDocument/2006/relationships/image" Target="../media/image11.png"/><Relationship Id="rId15" Type="http://schemas.openxmlformats.org/officeDocument/2006/relationships/oleObject" Target="../embeddings/oleObject28.bin"/><Relationship Id="rId10" Type="http://schemas.openxmlformats.org/officeDocument/2006/relationships/image" Target="../media/image51.wmf"/><Relationship Id="rId19" Type="http://schemas.openxmlformats.org/officeDocument/2006/relationships/oleObject" Target="../embeddings/oleObject30.bin"/><Relationship Id="rId4" Type="http://schemas.openxmlformats.org/officeDocument/2006/relationships/image" Target="../media/image12.png"/><Relationship Id="rId9" Type="http://schemas.openxmlformats.org/officeDocument/2006/relationships/oleObject" Target="../embeddings/oleObject25.bin"/><Relationship Id="rId14" Type="http://schemas.openxmlformats.org/officeDocument/2006/relationships/image" Target="../media/image53.w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65.png"/><Relationship Id="rId13" Type="http://schemas.openxmlformats.org/officeDocument/2006/relationships/oleObject" Target="../embeddings/oleObject33.bin"/><Relationship Id="rId18" Type="http://schemas.openxmlformats.org/officeDocument/2006/relationships/image" Target="../media/image53.wmf"/><Relationship Id="rId3" Type="http://schemas.openxmlformats.org/officeDocument/2006/relationships/notesSlide" Target="../notesSlides/notesSlide20.xml"/><Relationship Id="rId7" Type="http://schemas.openxmlformats.org/officeDocument/2006/relationships/image" Target="../media/image64.png"/><Relationship Id="rId12" Type="http://schemas.openxmlformats.org/officeDocument/2006/relationships/image" Target="../media/image60.wmf"/><Relationship Id="rId17" Type="http://schemas.openxmlformats.org/officeDocument/2006/relationships/oleObject" Target="../embeddings/oleObject35.bin"/><Relationship Id="rId2" Type="http://schemas.openxmlformats.org/officeDocument/2006/relationships/slideLayout" Target="../slideLayouts/slideLayout1.xml"/><Relationship Id="rId16" Type="http://schemas.openxmlformats.org/officeDocument/2006/relationships/image" Target="../media/image62.wmf"/><Relationship Id="rId1" Type="http://schemas.openxmlformats.org/officeDocument/2006/relationships/vmlDrawing" Target="../drawings/vmlDrawing7.vml"/><Relationship Id="rId6" Type="http://schemas.openxmlformats.org/officeDocument/2006/relationships/image" Target="../media/image63.png"/><Relationship Id="rId11" Type="http://schemas.openxmlformats.org/officeDocument/2006/relationships/oleObject" Target="../embeddings/oleObject32.bin"/><Relationship Id="rId5" Type="http://schemas.openxmlformats.org/officeDocument/2006/relationships/image" Target="../media/image14.png"/><Relationship Id="rId15" Type="http://schemas.openxmlformats.org/officeDocument/2006/relationships/oleObject" Target="../embeddings/oleObject34.bin"/><Relationship Id="rId10" Type="http://schemas.openxmlformats.org/officeDocument/2006/relationships/image" Target="../media/image59.wmf"/><Relationship Id="rId19" Type="http://schemas.openxmlformats.org/officeDocument/2006/relationships/oleObject" Target="../embeddings/oleObject36.bin"/><Relationship Id="rId4" Type="http://schemas.openxmlformats.org/officeDocument/2006/relationships/image" Target="../media/image13.png"/><Relationship Id="rId9" Type="http://schemas.openxmlformats.org/officeDocument/2006/relationships/oleObject" Target="../embeddings/oleObject31.bin"/><Relationship Id="rId14" Type="http://schemas.openxmlformats.org/officeDocument/2006/relationships/image" Target="../media/image61.wmf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7.bin"/><Relationship Id="rId13" Type="http://schemas.openxmlformats.org/officeDocument/2006/relationships/oleObject" Target="../embeddings/oleObject39.bin"/><Relationship Id="rId3" Type="http://schemas.openxmlformats.org/officeDocument/2006/relationships/notesSlide" Target="../notesSlides/notesSlide21.xml"/><Relationship Id="rId7" Type="http://schemas.openxmlformats.org/officeDocument/2006/relationships/image" Target="../media/image69.png"/><Relationship Id="rId12" Type="http://schemas.openxmlformats.org/officeDocument/2006/relationships/image" Target="../media/image67.wmf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8.vml"/><Relationship Id="rId6" Type="http://schemas.openxmlformats.org/officeDocument/2006/relationships/image" Target="../media/image68.png"/><Relationship Id="rId11" Type="http://schemas.openxmlformats.org/officeDocument/2006/relationships/oleObject" Target="../embeddings/oleObject38.bin"/><Relationship Id="rId5" Type="http://schemas.openxmlformats.org/officeDocument/2006/relationships/image" Target="../media/image16.png"/><Relationship Id="rId10" Type="http://schemas.openxmlformats.org/officeDocument/2006/relationships/image" Target="../media/image70.png"/><Relationship Id="rId4" Type="http://schemas.openxmlformats.org/officeDocument/2006/relationships/image" Target="../media/image15.png"/><Relationship Id="rId9" Type="http://schemas.openxmlformats.org/officeDocument/2006/relationships/image" Target="../media/image66.wmf"/><Relationship Id="rId14" Type="http://schemas.openxmlformats.org/officeDocument/2006/relationships/oleObject" Target="../embeddings/oleObject40.bin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1.bin"/><Relationship Id="rId13" Type="http://schemas.openxmlformats.org/officeDocument/2006/relationships/oleObject" Target="../embeddings/oleObject43.bin"/><Relationship Id="rId3" Type="http://schemas.openxmlformats.org/officeDocument/2006/relationships/notesSlide" Target="../notesSlides/notesSlide22.xml"/><Relationship Id="rId7" Type="http://schemas.openxmlformats.org/officeDocument/2006/relationships/image" Target="../media/image74.png"/><Relationship Id="rId12" Type="http://schemas.openxmlformats.org/officeDocument/2006/relationships/image" Target="../media/image75.pn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9.vml"/><Relationship Id="rId6" Type="http://schemas.openxmlformats.org/officeDocument/2006/relationships/image" Target="../media/image73.png"/><Relationship Id="rId11" Type="http://schemas.openxmlformats.org/officeDocument/2006/relationships/image" Target="../media/image72.wmf"/><Relationship Id="rId5" Type="http://schemas.openxmlformats.org/officeDocument/2006/relationships/image" Target="../media/image18.png"/><Relationship Id="rId10" Type="http://schemas.openxmlformats.org/officeDocument/2006/relationships/oleObject" Target="../embeddings/oleObject42.bin"/><Relationship Id="rId4" Type="http://schemas.openxmlformats.org/officeDocument/2006/relationships/image" Target="../media/image17.png"/><Relationship Id="rId9" Type="http://schemas.openxmlformats.org/officeDocument/2006/relationships/image" Target="../media/image71.wmf"/><Relationship Id="rId14" Type="http://schemas.openxmlformats.org/officeDocument/2006/relationships/oleObject" Target="../embeddings/oleObject44.bin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5.bin"/><Relationship Id="rId13" Type="http://schemas.openxmlformats.org/officeDocument/2006/relationships/oleObject" Target="../embeddings/oleObject48.bin"/><Relationship Id="rId3" Type="http://schemas.openxmlformats.org/officeDocument/2006/relationships/notesSlide" Target="../notesSlides/notesSlide23.xml"/><Relationship Id="rId7" Type="http://schemas.openxmlformats.org/officeDocument/2006/relationships/image" Target="../media/image79.png"/><Relationship Id="rId12" Type="http://schemas.openxmlformats.org/officeDocument/2006/relationships/oleObject" Target="../embeddings/oleObject47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0.vml"/><Relationship Id="rId6" Type="http://schemas.openxmlformats.org/officeDocument/2006/relationships/image" Target="../media/image78.png"/><Relationship Id="rId11" Type="http://schemas.openxmlformats.org/officeDocument/2006/relationships/image" Target="../media/image77.wmf"/><Relationship Id="rId5" Type="http://schemas.openxmlformats.org/officeDocument/2006/relationships/image" Target="../media/image20.png"/><Relationship Id="rId10" Type="http://schemas.openxmlformats.org/officeDocument/2006/relationships/oleObject" Target="../embeddings/oleObject46.bin"/><Relationship Id="rId4" Type="http://schemas.openxmlformats.org/officeDocument/2006/relationships/image" Target="../media/image19.png"/><Relationship Id="rId9" Type="http://schemas.openxmlformats.org/officeDocument/2006/relationships/image" Target="../media/image76.wmf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1"/>
          <p:cNvSpPr txBox="1">
            <a:spLocks/>
          </p:cNvSpPr>
          <p:nvPr/>
        </p:nvSpPr>
        <p:spPr bwMode="auto">
          <a:xfrm>
            <a:off x="0" y="5373216"/>
            <a:ext cx="9144000" cy="1341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fr-FR" sz="2400" dirty="0">
                <a:latin typeface="Arial" pitchFamily="34" charset="0"/>
                <a:ea typeface="+mj-ea"/>
                <a:cs typeface="Arial" pitchFamily="34" charset="0"/>
              </a:rPr>
              <a:t>Calcul mental et automatismes – IREM de Clermont-Ferrand</a:t>
            </a:r>
          </a:p>
        </p:txBody>
      </p:sp>
      <p:sp>
        <p:nvSpPr>
          <p:cNvPr id="4" name="Rectangle à coins arrondis 3"/>
          <p:cNvSpPr/>
          <p:nvPr/>
        </p:nvSpPr>
        <p:spPr>
          <a:xfrm>
            <a:off x="612775" y="714356"/>
            <a:ext cx="7918450" cy="3571900"/>
          </a:xfrm>
          <a:prstGeom prst="roundRect">
            <a:avLst/>
          </a:prstGeom>
          <a:gradFill>
            <a:gsLst>
              <a:gs pos="0">
                <a:srgbClr val="5E9EFF">
                  <a:lumMod val="41000"/>
                  <a:lumOff val="59000"/>
                </a:srgbClr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fr-FR" sz="4800" b="1" cap="small" dirty="0">
                <a:solidFill>
                  <a:schemeClr val="accent2"/>
                </a:solidFill>
                <a:latin typeface="Georgia" pitchFamily="18" charset="0"/>
                <a:cs typeface="Arial" pitchFamily="34" charset="0"/>
              </a:rPr>
              <a:t>É</a:t>
            </a:r>
            <a:r>
              <a:rPr lang="fr-FR" sz="4800" b="1" cap="small" dirty="0" smtClean="0">
                <a:solidFill>
                  <a:schemeClr val="accent2"/>
                </a:solidFill>
                <a:latin typeface="Georgia" pitchFamily="18" charset="0"/>
                <a:cs typeface="Arial" pitchFamily="34" charset="0"/>
              </a:rPr>
              <a:t>QUATIONS</a:t>
            </a:r>
          </a:p>
          <a:p>
            <a:pPr algn="ctr">
              <a:defRPr/>
            </a:pPr>
            <a:r>
              <a:rPr lang="fr-FR" sz="4800" b="1" cap="small" dirty="0" smtClean="0">
                <a:solidFill>
                  <a:schemeClr val="accent2"/>
                </a:solidFill>
                <a:latin typeface="Georgia" pitchFamily="18" charset="0"/>
                <a:cs typeface="Arial" pitchFamily="34" charset="0"/>
              </a:rPr>
              <a:t>DU PREMIER DEGRÉ </a:t>
            </a:r>
            <a:r>
              <a:rPr lang="fr-FR" sz="4800" b="1" cap="small" dirty="0" smtClean="0">
                <a:solidFill>
                  <a:schemeClr val="accent2"/>
                </a:solidFill>
                <a:latin typeface="Georgia" pitchFamily="18" charset="0"/>
                <a:ea typeface="+mj-ea"/>
                <a:cs typeface="Arial" pitchFamily="34" charset="0"/>
              </a:rPr>
              <a:t/>
            </a:r>
            <a:br>
              <a:rPr lang="fr-FR" sz="4800" b="1" cap="small" dirty="0" smtClean="0">
                <a:solidFill>
                  <a:schemeClr val="accent2"/>
                </a:solidFill>
                <a:latin typeface="Georgia" pitchFamily="18" charset="0"/>
                <a:ea typeface="+mj-ea"/>
                <a:cs typeface="Arial" pitchFamily="34" charset="0"/>
              </a:rPr>
            </a:br>
            <a:r>
              <a:rPr lang="fr-FR" sz="4800" b="1" cap="small" dirty="0">
                <a:solidFill>
                  <a:schemeClr val="accent2"/>
                </a:solidFill>
                <a:latin typeface="Georgia" pitchFamily="18" charset="0"/>
                <a:cs typeface="Arial" pitchFamily="34" charset="0"/>
              </a:rPr>
              <a:t> </a:t>
            </a:r>
            <a:endParaRPr lang="fr-FR" sz="4800" b="1" cap="small" dirty="0" smtClean="0">
              <a:solidFill>
                <a:schemeClr val="accent2"/>
              </a:solidFill>
              <a:latin typeface="Georgia" pitchFamily="18" charset="0"/>
              <a:cs typeface="Arial" pitchFamily="34" charset="0"/>
            </a:endParaRPr>
          </a:p>
          <a:p>
            <a:pPr algn="ctr">
              <a:defRPr/>
            </a:pPr>
            <a:r>
              <a:rPr lang="fr-FR" sz="4800" b="1" cap="small" dirty="0" smtClean="0">
                <a:solidFill>
                  <a:schemeClr val="accent2"/>
                </a:solidFill>
                <a:latin typeface="Georgia" pitchFamily="18" charset="0"/>
                <a:cs typeface="Arial" pitchFamily="34" charset="0"/>
              </a:rPr>
              <a:t>Séries </a:t>
            </a:r>
            <a:r>
              <a:rPr lang="fr-FR" sz="4800" b="1" cap="small" dirty="0">
                <a:solidFill>
                  <a:schemeClr val="accent2"/>
                </a:solidFill>
                <a:latin typeface="Georgia" pitchFamily="18" charset="0"/>
                <a:cs typeface="Arial" pitchFamily="34" charset="0"/>
              </a:rPr>
              <a:t>1 et 1 bis</a:t>
            </a:r>
            <a:endParaRPr lang="fr-FR" sz="4800" dirty="0">
              <a:solidFill>
                <a:schemeClr val="accent2"/>
              </a:solidFill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re 1"/>
          <p:cNvSpPr txBox="1">
            <a:spLocks/>
          </p:cNvSpPr>
          <p:nvPr/>
        </p:nvSpPr>
        <p:spPr bwMode="auto">
          <a:xfrm>
            <a:off x="0" y="0"/>
            <a:ext cx="9144000" cy="126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fr-FR" sz="6600" b="1" dirty="0">
                <a:latin typeface="Times New Roman" pitchFamily="18" charset="0"/>
                <a:ea typeface="+mj-ea"/>
                <a:cs typeface="Times New Roman" pitchFamily="18" charset="0"/>
              </a:rPr>
              <a:t>N°8</a:t>
            </a:r>
          </a:p>
        </p:txBody>
      </p:sp>
      <p:sp>
        <p:nvSpPr>
          <p:cNvPr id="6" name="Cadre 5"/>
          <p:cNvSpPr/>
          <p:nvPr/>
        </p:nvSpPr>
        <p:spPr>
          <a:xfrm>
            <a:off x="144463" y="1619250"/>
            <a:ext cx="4319587" cy="3600450"/>
          </a:xfrm>
          <a:prstGeom prst="frame">
            <a:avLst>
              <a:gd name="adj1" fmla="val 1340"/>
            </a:avLst>
          </a:prstGeom>
          <a:solidFill>
            <a:schemeClr val="accent5"/>
          </a:solidFill>
          <a:ln>
            <a:solidFill>
              <a:schemeClr val="accent6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>
              <a:solidFill>
                <a:schemeClr val="tx1"/>
              </a:solidFill>
            </a:endParaRPr>
          </a:p>
        </p:txBody>
      </p:sp>
      <p:sp>
        <p:nvSpPr>
          <p:cNvPr id="9" name="Cadre 8"/>
          <p:cNvSpPr/>
          <p:nvPr/>
        </p:nvSpPr>
        <p:spPr>
          <a:xfrm>
            <a:off x="4716463" y="1619250"/>
            <a:ext cx="4319587" cy="3600450"/>
          </a:xfrm>
          <a:prstGeom prst="frame">
            <a:avLst>
              <a:gd name="adj1" fmla="val 1340"/>
            </a:avLst>
          </a:prstGeom>
          <a:solidFill>
            <a:schemeClr val="accent2"/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>
              <a:solidFill>
                <a:schemeClr val="tx1"/>
              </a:solidFill>
            </a:endParaRPr>
          </a:p>
        </p:txBody>
      </p:sp>
      <p:pic>
        <p:nvPicPr>
          <p:cNvPr id="7" name="Picture 1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38194" y="2847977"/>
            <a:ext cx="2876550" cy="866775"/>
          </a:xfrm>
          <a:prstGeom prst="rect">
            <a:avLst/>
          </a:prstGeom>
          <a:noFill/>
        </p:spPr>
      </p:pic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000760" y="2571744"/>
            <a:ext cx="1914525" cy="152400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re 1"/>
          <p:cNvSpPr txBox="1">
            <a:spLocks/>
          </p:cNvSpPr>
          <p:nvPr/>
        </p:nvSpPr>
        <p:spPr bwMode="auto">
          <a:xfrm>
            <a:off x="0" y="0"/>
            <a:ext cx="9144000" cy="126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fr-FR" sz="6600" b="1" dirty="0">
                <a:latin typeface="Times New Roman" pitchFamily="18" charset="0"/>
                <a:ea typeface="+mj-ea"/>
                <a:cs typeface="Times New Roman" pitchFamily="18" charset="0"/>
              </a:rPr>
              <a:t>N°9</a:t>
            </a:r>
          </a:p>
        </p:txBody>
      </p:sp>
      <p:sp>
        <p:nvSpPr>
          <p:cNvPr id="6" name="Cadre 5"/>
          <p:cNvSpPr/>
          <p:nvPr/>
        </p:nvSpPr>
        <p:spPr>
          <a:xfrm>
            <a:off x="144463" y="1619250"/>
            <a:ext cx="4319587" cy="3600450"/>
          </a:xfrm>
          <a:prstGeom prst="frame">
            <a:avLst>
              <a:gd name="adj1" fmla="val 1340"/>
            </a:avLst>
          </a:prstGeom>
          <a:solidFill>
            <a:schemeClr val="accent5"/>
          </a:solidFill>
          <a:ln>
            <a:solidFill>
              <a:schemeClr val="accent6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>
              <a:solidFill>
                <a:schemeClr val="tx1"/>
              </a:solidFill>
            </a:endParaRPr>
          </a:p>
        </p:txBody>
      </p:sp>
      <p:sp>
        <p:nvSpPr>
          <p:cNvPr id="7" name="Cadre 6"/>
          <p:cNvSpPr/>
          <p:nvPr/>
        </p:nvSpPr>
        <p:spPr>
          <a:xfrm>
            <a:off x="4716463" y="1619250"/>
            <a:ext cx="4319587" cy="3600450"/>
          </a:xfrm>
          <a:prstGeom prst="frame">
            <a:avLst>
              <a:gd name="adj1" fmla="val 1340"/>
            </a:avLst>
          </a:prstGeom>
          <a:solidFill>
            <a:schemeClr val="accent2"/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>
              <a:solidFill>
                <a:schemeClr val="tx1"/>
              </a:solidFill>
            </a:endParaRPr>
          </a:p>
        </p:txBody>
      </p:sp>
      <p:pic>
        <p:nvPicPr>
          <p:cNvPr id="8" name="Picture 1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71538" y="2428868"/>
            <a:ext cx="1914525" cy="1543050"/>
          </a:xfrm>
          <a:prstGeom prst="rect">
            <a:avLst/>
          </a:prstGeom>
          <a:noFill/>
        </p:spPr>
      </p:pic>
      <p:pic>
        <p:nvPicPr>
          <p:cNvPr id="9" name="Picture 1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000760" y="3000372"/>
            <a:ext cx="1809750" cy="866775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re 1"/>
          <p:cNvSpPr txBox="1">
            <a:spLocks/>
          </p:cNvSpPr>
          <p:nvPr/>
        </p:nvSpPr>
        <p:spPr bwMode="auto">
          <a:xfrm>
            <a:off x="0" y="0"/>
            <a:ext cx="9144000" cy="126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fr-FR" sz="6600" b="1" dirty="0">
                <a:latin typeface="Times New Roman" pitchFamily="18" charset="0"/>
                <a:ea typeface="+mj-ea"/>
                <a:cs typeface="Times New Roman" pitchFamily="18" charset="0"/>
              </a:rPr>
              <a:t>N°10</a:t>
            </a:r>
          </a:p>
        </p:txBody>
      </p:sp>
      <p:sp>
        <p:nvSpPr>
          <p:cNvPr id="6" name="Cadre 5"/>
          <p:cNvSpPr/>
          <p:nvPr/>
        </p:nvSpPr>
        <p:spPr>
          <a:xfrm>
            <a:off x="144463" y="1619250"/>
            <a:ext cx="4319587" cy="3600450"/>
          </a:xfrm>
          <a:prstGeom prst="frame">
            <a:avLst>
              <a:gd name="adj1" fmla="val 1340"/>
            </a:avLst>
          </a:prstGeom>
          <a:solidFill>
            <a:schemeClr val="accent5"/>
          </a:solidFill>
          <a:ln>
            <a:solidFill>
              <a:schemeClr val="accent6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>
              <a:solidFill>
                <a:schemeClr val="tx1"/>
              </a:solidFill>
            </a:endParaRPr>
          </a:p>
        </p:txBody>
      </p:sp>
      <p:sp>
        <p:nvSpPr>
          <p:cNvPr id="9" name="Cadre 8"/>
          <p:cNvSpPr/>
          <p:nvPr/>
        </p:nvSpPr>
        <p:spPr>
          <a:xfrm>
            <a:off x="4716463" y="1619250"/>
            <a:ext cx="4319587" cy="3600450"/>
          </a:xfrm>
          <a:prstGeom prst="frame">
            <a:avLst>
              <a:gd name="adj1" fmla="val 1340"/>
            </a:avLst>
          </a:prstGeom>
          <a:solidFill>
            <a:schemeClr val="accent2"/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>
              <a:solidFill>
                <a:schemeClr val="tx1"/>
              </a:solidFill>
            </a:endParaRPr>
          </a:p>
        </p:txBody>
      </p:sp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214414" y="2714620"/>
            <a:ext cx="2152650" cy="866775"/>
          </a:xfrm>
          <a:prstGeom prst="rect">
            <a:avLst/>
          </a:prstGeom>
          <a:noFill/>
        </p:spPr>
      </p:pic>
      <p:pic>
        <p:nvPicPr>
          <p:cNvPr id="8" name="Picture 10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429256" y="2786058"/>
            <a:ext cx="2876550" cy="866775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2714625"/>
            <a:ext cx="9144000" cy="1143000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sz="8000" cap="small" dirty="0" smtClean="0">
                <a:solidFill>
                  <a:schemeClr val="accent2"/>
                </a:solidFill>
                <a:latin typeface="Georgia" pitchFamily="18" charset="0"/>
                <a:cs typeface="Arial" pitchFamily="34" charset="0"/>
              </a:rPr>
              <a:t>Correction</a:t>
            </a:r>
            <a:endParaRPr lang="fr-FR" sz="8000" cap="small" dirty="0">
              <a:solidFill>
                <a:schemeClr val="accent2"/>
              </a:solidFill>
              <a:latin typeface="Georgia" pitchFamily="18" charset="0"/>
              <a:cs typeface="Arial" pitchFamily="34" charset="0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re 1"/>
          <p:cNvSpPr txBox="1">
            <a:spLocks/>
          </p:cNvSpPr>
          <p:nvPr/>
        </p:nvSpPr>
        <p:spPr bwMode="auto">
          <a:xfrm>
            <a:off x="0" y="0"/>
            <a:ext cx="9144000" cy="126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fr-FR" sz="6600" b="1" dirty="0">
                <a:latin typeface="Times New Roman" pitchFamily="18" charset="0"/>
                <a:ea typeface="+mj-ea"/>
                <a:cs typeface="Times New Roman" pitchFamily="18" charset="0"/>
              </a:rPr>
              <a:t>N°1</a:t>
            </a:r>
          </a:p>
        </p:txBody>
      </p:sp>
      <p:sp>
        <p:nvSpPr>
          <p:cNvPr id="6" name="Cadre 5"/>
          <p:cNvSpPr/>
          <p:nvPr/>
        </p:nvSpPr>
        <p:spPr>
          <a:xfrm>
            <a:off x="144463" y="1619250"/>
            <a:ext cx="4319587" cy="4595832"/>
          </a:xfrm>
          <a:prstGeom prst="frame">
            <a:avLst>
              <a:gd name="adj1" fmla="val 1340"/>
            </a:avLst>
          </a:prstGeom>
          <a:solidFill>
            <a:schemeClr val="accent5"/>
          </a:solidFill>
          <a:ln>
            <a:solidFill>
              <a:schemeClr val="accent6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>
              <a:solidFill>
                <a:schemeClr val="tx1"/>
              </a:solidFill>
            </a:endParaRPr>
          </a:p>
        </p:txBody>
      </p:sp>
      <p:sp>
        <p:nvSpPr>
          <p:cNvPr id="7" name="Cadre 6"/>
          <p:cNvSpPr/>
          <p:nvPr/>
        </p:nvSpPr>
        <p:spPr>
          <a:xfrm>
            <a:off x="4716463" y="1619250"/>
            <a:ext cx="4319587" cy="4595832"/>
          </a:xfrm>
          <a:prstGeom prst="frame">
            <a:avLst>
              <a:gd name="adj1" fmla="val 1340"/>
            </a:avLst>
          </a:prstGeom>
          <a:solidFill>
            <a:schemeClr val="accent2"/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>
              <a:solidFill>
                <a:schemeClr val="tx1"/>
              </a:solidFill>
            </a:endParaRPr>
          </a:p>
        </p:txBody>
      </p:sp>
      <p:sp>
        <p:nvSpPr>
          <p:cNvPr id="7177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7178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pic>
        <p:nvPicPr>
          <p:cNvPr id="13" name="Picture 4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42910" y="1643050"/>
            <a:ext cx="3400425" cy="866775"/>
          </a:xfrm>
          <a:prstGeom prst="rect">
            <a:avLst/>
          </a:prstGeom>
          <a:noFill/>
        </p:spPr>
      </p:pic>
      <p:pic>
        <p:nvPicPr>
          <p:cNvPr id="15" name="Picture 3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28662" y="3286124"/>
            <a:ext cx="2724150" cy="866775"/>
          </a:xfrm>
          <a:prstGeom prst="rect">
            <a:avLst/>
          </a:prstGeom>
          <a:noFill/>
        </p:spPr>
      </p:pic>
      <p:pic>
        <p:nvPicPr>
          <p:cNvPr id="16" name="Picture 1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394098" y="5062555"/>
            <a:ext cx="1809750" cy="866775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</p:pic>
      <p:sp>
        <p:nvSpPr>
          <p:cNvPr id="3" name="Rectangle 9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4" name="Rectangle 10"/>
          <p:cNvSpPr>
            <a:spLocks noChangeArrowheads="1"/>
          </p:cNvSpPr>
          <p:nvPr/>
        </p:nvSpPr>
        <p:spPr bwMode="auto">
          <a:xfrm>
            <a:off x="0" y="8667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7180" name="Rectangle 1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7181" name="Rectangle 13"/>
          <p:cNvSpPr>
            <a:spLocks noChangeArrowheads="1"/>
          </p:cNvSpPr>
          <p:nvPr/>
        </p:nvSpPr>
        <p:spPr bwMode="auto">
          <a:xfrm>
            <a:off x="0" y="8667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cxnSp>
        <p:nvCxnSpPr>
          <p:cNvPr id="53" name="Connecteur droit avec flèche 52"/>
          <p:cNvCxnSpPr/>
          <p:nvPr/>
        </p:nvCxnSpPr>
        <p:spPr>
          <a:xfrm rot="5400000">
            <a:off x="1011085" y="3035297"/>
            <a:ext cx="1071570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Connecteur droit avec flèche 53"/>
          <p:cNvCxnSpPr/>
          <p:nvPr/>
        </p:nvCxnSpPr>
        <p:spPr>
          <a:xfrm rot="5400000">
            <a:off x="2894001" y="2963859"/>
            <a:ext cx="1071570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7182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35022317"/>
              </p:ext>
            </p:extLst>
          </p:nvPr>
        </p:nvGraphicFramePr>
        <p:xfrm>
          <a:off x="784523" y="2780928"/>
          <a:ext cx="619125" cy="4968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409" name="Équation" r:id="rId7" imgW="215640" imgH="164880" progId="Equation.3">
                  <p:embed/>
                </p:oleObj>
              </mc:Choice>
              <mc:Fallback>
                <p:oleObj name="Équation" r:id="rId7" imgW="215640" imgH="164880" progId="Equation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84523" y="2780928"/>
                        <a:ext cx="619125" cy="496888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57" name="Connecteur droit avec flèche 56"/>
          <p:cNvCxnSpPr/>
          <p:nvPr/>
        </p:nvCxnSpPr>
        <p:spPr>
          <a:xfrm rot="5400000">
            <a:off x="723053" y="4678371"/>
            <a:ext cx="1071570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Connecteur droit avec flèche 57"/>
          <p:cNvCxnSpPr/>
          <p:nvPr/>
        </p:nvCxnSpPr>
        <p:spPr>
          <a:xfrm rot="5400000">
            <a:off x="2811285" y="4678371"/>
            <a:ext cx="1071570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7184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30046758"/>
              </p:ext>
            </p:extLst>
          </p:nvPr>
        </p:nvGraphicFramePr>
        <p:xfrm>
          <a:off x="293587" y="4365104"/>
          <a:ext cx="894037" cy="51487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410" name="Équation" r:id="rId9" imgW="393480" imgH="215640" progId="Equation.3">
                  <p:embed/>
                </p:oleObj>
              </mc:Choice>
              <mc:Fallback>
                <p:oleObj name="Équation" r:id="rId9" imgW="393480" imgH="215640" progId="Equation.3">
                  <p:embed/>
                  <p:pic>
                    <p:nvPicPr>
                      <p:cNvPr id="0" name="Picture 1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3587" y="4365104"/>
                        <a:ext cx="894037" cy="514878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185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47523715"/>
              </p:ext>
            </p:extLst>
          </p:nvPr>
        </p:nvGraphicFramePr>
        <p:xfrm>
          <a:off x="3430132" y="4346786"/>
          <a:ext cx="925844" cy="53319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411" name="Équation" r:id="rId11" imgW="393480" imgH="215640" progId="Equation.3">
                  <p:embed/>
                </p:oleObj>
              </mc:Choice>
              <mc:Fallback>
                <p:oleObj name="Équation" r:id="rId11" imgW="393480" imgH="215640" progId="Equation.3">
                  <p:embed/>
                  <p:pic>
                    <p:nvPicPr>
                      <p:cNvPr id="0" name="Picture 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30132" y="4346786"/>
                        <a:ext cx="925844" cy="533196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61" name="Picture 7"/>
          <p:cNvPicPr>
            <a:picLocks noChangeAspect="1" noChangeArrowheads="1"/>
          </p:cNvPicPr>
          <p:nvPr/>
        </p:nvPicPr>
        <p:blipFill>
          <a:blip r:embed="rId1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857884" y="1547810"/>
            <a:ext cx="1809750" cy="1524000"/>
          </a:xfrm>
          <a:prstGeom prst="rect">
            <a:avLst/>
          </a:prstGeom>
          <a:noFill/>
        </p:spPr>
      </p:pic>
      <p:cxnSp>
        <p:nvCxnSpPr>
          <p:cNvPr id="62" name="Connecteur droit avec flèche 61"/>
          <p:cNvCxnSpPr/>
          <p:nvPr/>
        </p:nvCxnSpPr>
        <p:spPr>
          <a:xfrm rot="5400000">
            <a:off x="5477169" y="3392487"/>
            <a:ext cx="1071570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Connecteur droit avec flèche 62"/>
          <p:cNvCxnSpPr/>
          <p:nvPr/>
        </p:nvCxnSpPr>
        <p:spPr>
          <a:xfrm rot="5400000">
            <a:off x="7347789" y="3392487"/>
            <a:ext cx="1071570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87" name="Rectangle 19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7188" name="Rectangle 20"/>
          <p:cNvSpPr>
            <a:spLocks noChangeArrowheads="1"/>
          </p:cNvSpPr>
          <p:nvPr/>
        </p:nvSpPr>
        <p:spPr bwMode="auto">
          <a:xfrm>
            <a:off x="0" y="1028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7190" name="Rectangle 2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7191" name="Rectangle 23"/>
          <p:cNvSpPr>
            <a:spLocks noChangeArrowheads="1"/>
          </p:cNvSpPr>
          <p:nvPr/>
        </p:nvSpPr>
        <p:spPr bwMode="auto">
          <a:xfrm>
            <a:off x="0" y="1714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7193" name="Rectangle 2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pic>
        <p:nvPicPr>
          <p:cNvPr id="7192" name="Picture 24"/>
          <p:cNvPicPr>
            <a:picLocks noChangeAspect="1" noChangeArrowheads="1"/>
          </p:cNvPicPr>
          <p:nvPr/>
        </p:nvPicPr>
        <p:blipFill>
          <a:blip r:embed="rId1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215074" y="3643314"/>
            <a:ext cx="1526987" cy="128588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</p:pic>
      <p:sp>
        <p:nvSpPr>
          <p:cNvPr id="7194" name="Rectangle 26"/>
          <p:cNvSpPr>
            <a:spLocks noChangeArrowheads="1"/>
          </p:cNvSpPr>
          <p:nvPr/>
        </p:nvSpPr>
        <p:spPr bwMode="auto">
          <a:xfrm>
            <a:off x="0" y="20574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graphicFrame>
        <p:nvGraphicFramePr>
          <p:cNvPr id="7195" name="Object 2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39667074"/>
              </p:ext>
            </p:extLst>
          </p:nvPr>
        </p:nvGraphicFramePr>
        <p:xfrm>
          <a:off x="5364088" y="3137290"/>
          <a:ext cx="564664" cy="46157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412" name="Équation" r:id="rId15" imgW="228600" imgH="177480" progId="Equation.3">
                  <p:embed/>
                </p:oleObj>
              </mc:Choice>
              <mc:Fallback>
                <p:oleObj name="Équation" r:id="rId15" imgW="228600" imgH="177480" progId="Equation.3">
                  <p:embed/>
                  <p:pic>
                    <p:nvPicPr>
                      <p:cNvPr id="0" name="Picture 2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64088" y="3137290"/>
                        <a:ext cx="564664" cy="461572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76" name="Picture 18"/>
          <p:cNvPicPr>
            <a:picLocks noChangeAspect="1" noChangeArrowheads="1"/>
          </p:cNvPicPr>
          <p:nvPr/>
        </p:nvPicPr>
        <p:blipFill>
          <a:blip r:embed="rId1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929190" y="5000636"/>
            <a:ext cx="3867150" cy="1009650"/>
          </a:xfrm>
          <a:prstGeom prst="rect">
            <a:avLst/>
          </a:prstGeom>
          <a:noFill/>
        </p:spPr>
      </p:pic>
      <p:graphicFrame>
        <p:nvGraphicFramePr>
          <p:cNvPr id="2" name="Obje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13540779"/>
              </p:ext>
            </p:extLst>
          </p:nvPr>
        </p:nvGraphicFramePr>
        <p:xfrm>
          <a:off x="3520827" y="2780928"/>
          <a:ext cx="619125" cy="4968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413" name="Équation" r:id="rId18" imgW="215640" imgH="164880" progId="Equation.3">
                  <p:embed/>
                </p:oleObj>
              </mc:Choice>
              <mc:Fallback>
                <p:oleObj name="Équation" r:id="rId18" imgW="215640" imgH="164880" progId="Equation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20827" y="2780928"/>
                        <a:ext cx="619125" cy="4968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12909863"/>
              </p:ext>
            </p:extLst>
          </p:nvPr>
        </p:nvGraphicFramePr>
        <p:xfrm>
          <a:off x="7967290" y="3137421"/>
          <a:ext cx="565150" cy="4619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414" name="Équation" r:id="rId20" imgW="228402" imgH="177646" progId="Equation.3">
                  <p:embed/>
                </p:oleObj>
              </mc:Choice>
              <mc:Fallback>
                <p:oleObj name="Équation" r:id="rId20" imgW="228402" imgH="177646" progId="Equation.3">
                  <p:embed/>
                  <p:pic>
                    <p:nvPicPr>
                      <p:cNvPr id="0" name="Object 2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967290" y="3137421"/>
                        <a:ext cx="565150" cy="4619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7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5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8" dur="500"/>
                                        <p:tgtEl>
                                          <p:spTgt spid="7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1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4" dur="500"/>
                                        <p:tgtEl>
                                          <p:spTgt spid="7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7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0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3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4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re 1"/>
          <p:cNvSpPr txBox="1">
            <a:spLocks/>
          </p:cNvSpPr>
          <p:nvPr/>
        </p:nvSpPr>
        <p:spPr bwMode="auto">
          <a:xfrm>
            <a:off x="0" y="0"/>
            <a:ext cx="9144000" cy="126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fr-FR" sz="6600" b="1" dirty="0" smtClean="0">
                <a:latin typeface="Times New Roman" pitchFamily="18" charset="0"/>
                <a:ea typeface="+mj-ea"/>
                <a:cs typeface="Times New Roman" pitchFamily="18" charset="0"/>
              </a:rPr>
              <a:t>N°2</a:t>
            </a:r>
            <a:endParaRPr lang="fr-FR" sz="6600" b="1" dirty="0"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6" name="Cadre 5"/>
          <p:cNvSpPr/>
          <p:nvPr/>
        </p:nvSpPr>
        <p:spPr>
          <a:xfrm>
            <a:off x="144463" y="1619250"/>
            <a:ext cx="4319587" cy="3600450"/>
          </a:xfrm>
          <a:prstGeom prst="frame">
            <a:avLst>
              <a:gd name="adj1" fmla="val 1340"/>
            </a:avLst>
          </a:prstGeom>
          <a:solidFill>
            <a:schemeClr val="accent5"/>
          </a:solidFill>
          <a:ln>
            <a:solidFill>
              <a:schemeClr val="accent6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>
              <a:solidFill>
                <a:schemeClr val="tx1"/>
              </a:solidFill>
            </a:endParaRPr>
          </a:p>
        </p:txBody>
      </p:sp>
      <p:sp>
        <p:nvSpPr>
          <p:cNvPr id="9" name="Cadre 8"/>
          <p:cNvSpPr/>
          <p:nvPr/>
        </p:nvSpPr>
        <p:spPr>
          <a:xfrm>
            <a:off x="4716463" y="1619250"/>
            <a:ext cx="4319587" cy="3600450"/>
          </a:xfrm>
          <a:prstGeom prst="frame">
            <a:avLst>
              <a:gd name="adj1" fmla="val 1340"/>
            </a:avLst>
          </a:prstGeom>
          <a:solidFill>
            <a:schemeClr val="accent2"/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>
              <a:solidFill>
                <a:schemeClr val="tx1"/>
              </a:solidFill>
            </a:endParaRPr>
          </a:p>
        </p:txBody>
      </p:sp>
      <p:sp>
        <p:nvSpPr>
          <p:cNvPr id="8201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8202" name="Rectangle 9"/>
          <p:cNvSpPr>
            <a:spLocks noChangeArrowheads="1"/>
          </p:cNvSpPr>
          <p:nvPr/>
        </p:nvSpPr>
        <p:spPr bwMode="auto">
          <a:xfrm>
            <a:off x="0" y="209550"/>
            <a:ext cx="9144000" cy="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8203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8204" name="Rectangle 12"/>
          <p:cNvSpPr>
            <a:spLocks noChangeArrowheads="1"/>
          </p:cNvSpPr>
          <p:nvPr/>
        </p:nvSpPr>
        <p:spPr bwMode="auto">
          <a:xfrm>
            <a:off x="0" y="209550"/>
            <a:ext cx="9144000" cy="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pic>
        <p:nvPicPr>
          <p:cNvPr id="13" name="Picture 1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85786" y="1857364"/>
            <a:ext cx="2600325" cy="866775"/>
          </a:xfrm>
          <a:prstGeom prst="rect">
            <a:avLst/>
          </a:prstGeom>
          <a:noFill/>
        </p:spPr>
      </p:pic>
      <p:pic>
        <p:nvPicPr>
          <p:cNvPr id="14" name="Picture 4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143504" y="1857364"/>
            <a:ext cx="3333750" cy="866775"/>
          </a:xfrm>
          <a:prstGeom prst="rect">
            <a:avLst/>
          </a:prstGeom>
          <a:noFill/>
        </p:spPr>
      </p:pic>
      <p:pic>
        <p:nvPicPr>
          <p:cNvPr id="15" name="Picture 1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428728" y="3919547"/>
            <a:ext cx="1933575" cy="866775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</p:pic>
      <p:pic>
        <p:nvPicPr>
          <p:cNvPr id="16" name="Picture 11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286512" y="3990985"/>
            <a:ext cx="1476375" cy="86677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</p:pic>
      <p:cxnSp>
        <p:nvCxnSpPr>
          <p:cNvPr id="20" name="Connecteur droit avec flèche 19"/>
          <p:cNvCxnSpPr/>
          <p:nvPr/>
        </p:nvCxnSpPr>
        <p:spPr>
          <a:xfrm rot="5400000">
            <a:off x="1178695" y="3321049"/>
            <a:ext cx="1071570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Connecteur droit avec flèche 20"/>
          <p:cNvCxnSpPr/>
          <p:nvPr/>
        </p:nvCxnSpPr>
        <p:spPr>
          <a:xfrm rot="5400000">
            <a:off x="2463785" y="3321049"/>
            <a:ext cx="1071570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Connecteur droit avec flèche 21"/>
          <p:cNvCxnSpPr/>
          <p:nvPr/>
        </p:nvCxnSpPr>
        <p:spPr>
          <a:xfrm rot="5400000">
            <a:off x="7321569" y="3321049"/>
            <a:ext cx="1071570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Connecteur droit avec flèche 22"/>
          <p:cNvCxnSpPr/>
          <p:nvPr/>
        </p:nvCxnSpPr>
        <p:spPr>
          <a:xfrm rot="5400000">
            <a:off x="5680083" y="3321049"/>
            <a:ext cx="1071570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8198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05426556"/>
              </p:ext>
            </p:extLst>
          </p:nvPr>
        </p:nvGraphicFramePr>
        <p:xfrm>
          <a:off x="5364088" y="2980506"/>
          <a:ext cx="754841" cy="44849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342" name="Équation" r:id="rId8" imgW="291960" imgH="164880" progId="Equation.3">
                  <p:embed/>
                </p:oleObj>
              </mc:Choice>
              <mc:Fallback>
                <p:oleObj name="Équation" r:id="rId8" imgW="291960" imgH="164880" progId="Equation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64088" y="2980506"/>
                        <a:ext cx="754841" cy="448494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200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05907600"/>
              </p:ext>
            </p:extLst>
          </p:nvPr>
        </p:nvGraphicFramePr>
        <p:xfrm>
          <a:off x="7930156" y="2996952"/>
          <a:ext cx="746300" cy="44341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343" name="Équation" r:id="rId10" imgW="291960" imgH="164880" progId="Equation.3">
                  <p:embed/>
                </p:oleObj>
              </mc:Choice>
              <mc:Fallback>
                <p:oleObj name="Équation" r:id="rId10" imgW="291960" imgH="164880" progId="Equation.3">
                  <p:embed/>
                  <p:pic>
                    <p:nvPicPr>
                      <p:cNvPr id="0" name="Picture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930156" y="2996952"/>
                        <a:ext cx="746300" cy="443419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96556867"/>
              </p:ext>
            </p:extLst>
          </p:nvPr>
        </p:nvGraphicFramePr>
        <p:xfrm>
          <a:off x="3072372" y="2902411"/>
          <a:ext cx="1139588" cy="59859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344" name="Équation" r:id="rId11" imgW="431640" imgH="215640" progId="Equation.3">
                  <p:embed/>
                </p:oleObj>
              </mc:Choice>
              <mc:Fallback>
                <p:oleObj name="Équation" r:id="rId11" imgW="431640" imgH="215640" progId="Equation.3">
                  <p:embed/>
                  <p:pic>
                    <p:nvPicPr>
                      <p:cNvPr id="0" name="Picture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72372" y="2902411"/>
                        <a:ext cx="1139588" cy="598597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26103414"/>
              </p:ext>
            </p:extLst>
          </p:nvPr>
        </p:nvGraphicFramePr>
        <p:xfrm>
          <a:off x="539552" y="2902521"/>
          <a:ext cx="1139825" cy="5984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345" name="Équation" r:id="rId13" imgW="431613" imgH="215806" progId="Equation.3">
                  <p:embed/>
                </p:oleObj>
              </mc:Choice>
              <mc:Fallback>
                <p:oleObj name="Équation" r:id="rId13" imgW="431613" imgH="215806" progId="Equation.3">
                  <p:embed/>
                  <p:pic>
                    <p:nvPicPr>
                      <p:cNvPr id="0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9552" y="2902521"/>
                        <a:ext cx="1139825" cy="5984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8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1" dur="500"/>
                                        <p:tgtEl>
                                          <p:spTgt spid="8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re 1"/>
          <p:cNvSpPr txBox="1">
            <a:spLocks/>
          </p:cNvSpPr>
          <p:nvPr/>
        </p:nvSpPr>
        <p:spPr bwMode="auto">
          <a:xfrm>
            <a:off x="0" y="0"/>
            <a:ext cx="9144000" cy="126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fr-FR" sz="6600" b="1" dirty="0">
                <a:latin typeface="Times New Roman" pitchFamily="18" charset="0"/>
                <a:ea typeface="+mj-ea"/>
                <a:cs typeface="Times New Roman" pitchFamily="18" charset="0"/>
              </a:rPr>
              <a:t>N°3</a:t>
            </a:r>
          </a:p>
        </p:txBody>
      </p:sp>
      <p:sp>
        <p:nvSpPr>
          <p:cNvPr id="6" name="Cadre 5"/>
          <p:cNvSpPr/>
          <p:nvPr/>
        </p:nvSpPr>
        <p:spPr>
          <a:xfrm>
            <a:off x="144463" y="1619250"/>
            <a:ext cx="4319587" cy="3600450"/>
          </a:xfrm>
          <a:prstGeom prst="frame">
            <a:avLst>
              <a:gd name="adj1" fmla="val 1340"/>
            </a:avLst>
          </a:prstGeom>
          <a:solidFill>
            <a:schemeClr val="accent5"/>
          </a:solidFill>
          <a:ln>
            <a:solidFill>
              <a:schemeClr val="accent6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>
              <a:solidFill>
                <a:schemeClr val="tx1"/>
              </a:solidFill>
            </a:endParaRPr>
          </a:p>
        </p:txBody>
      </p:sp>
      <p:sp>
        <p:nvSpPr>
          <p:cNvPr id="9" name="Cadre 8"/>
          <p:cNvSpPr/>
          <p:nvPr/>
        </p:nvSpPr>
        <p:spPr>
          <a:xfrm>
            <a:off x="4716463" y="1619250"/>
            <a:ext cx="4319587" cy="3600450"/>
          </a:xfrm>
          <a:prstGeom prst="frame">
            <a:avLst>
              <a:gd name="adj1" fmla="val 1340"/>
            </a:avLst>
          </a:prstGeom>
          <a:solidFill>
            <a:schemeClr val="accent2"/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>
              <a:solidFill>
                <a:schemeClr val="tx1"/>
              </a:solidFill>
            </a:endParaRPr>
          </a:p>
        </p:txBody>
      </p:sp>
      <p:sp>
        <p:nvSpPr>
          <p:cNvPr id="9225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9226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9227" name="Rectangle 11"/>
          <p:cNvSpPr>
            <a:spLocks noChangeArrowheads="1"/>
          </p:cNvSpPr>
          <p:nvPr/>
        </p:nvSpPr>
        <p:spPr bwMode="auto">
          <a:xfrm>
            <a:off x="0" y="209550"/>
            <a:ext cx="9144000" cy="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pic>
        <p:nvPicPr>
          <p:cNvPr id="12" name="Picture 1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14348" y="1643050"/>
            <a:ext cx="2543175" cy="1524000"/>
          </a:xfrm>
          <a:prstGeom prst="rect">
            <a:avLst/>
          </a:prstGeom>
          <a:noFill/>
        </p:spPr>
      </p:pic>
      <p:pic>
        <p:nvPicPr>
          <p:cNvPr id="13" name="Picture 4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286380" y="2000240"/>
            <a:ext cx="2600325" cy="866775"/>
          </a:xfrm>
          <a:prstGeom prst="rect">
            <a:avLst/>
          </a:prstGeom>
          <a:noFill/>
        </p:spPr>
      </p:pic>
      <p:pic>
        <p:nvPicPr>
          <p:cNvPr id="14" name="Picture 1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655465" y="3548074"/>
            <a:ext cx="1476375" cy="1524000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</p:pic>
      <p:pic>
        <p:nvPicPr>
          <p:cNvPr id="15" name="Picture 6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950793" y="4133861"/>
            <a:ext cx="1933575" cy="86677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</p:pic>
      <p:cxnSp>
        <p:nvCxnSpPr>
          <p:cNvPr id="16" name="Connecteur droit avec flèche 15"/>
          <p:cNvCxnSpPr/>
          <p:nvPr/>
        </p:nvCxnSpPr>
        <p:spPr>
          <a:xfrm rot="5400000">
            <a:off x="5680083" y="3463925"/>
            <a:ext cx="1071570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necteur droit avec flèche 16"/>
          <p:cNvCxnSpPr/>
          <p:nvPr/>
        </p:nvCxnSpPr>
        <p:spPr>
          <a:xfrm rot="5400000">
            <a:off x="6965173" y="3463131"/>
            <a:ext cx="1071570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8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62969655"/>
              </p:ext>
            </p:extLst>
          </p:nvPr>
        </p:nvGraphicFramePr>
        <p:xfrm>
          <a:off x="5004048" y="2996952"/>
          <a:ext cx="1101414" cy="59556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0321" name="Équation" r:id="rId8" imgW="419040" imgH="215640" progId="Equation.3">
                  <p:embed/>
                </p:oleObj>
              </mc:Choice>
              <mc:Fallback>
                <p:oleObj name="Équation" r:id="rId8" imgW="419040" imgH="21564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04048" y="2996952"/>
                        <a:ext cx="1101414" cy="595561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24978786"/>
              </p:ext>
            </p:extLst>
          </p:nvPr>
        </p:nvGraphicFramePr>
        <p:xfrm>
          <a:off x="7575043" y="2996952"/>
          <a:ext cx="1101413" cy="59556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0322" name="Équation" r:id="rId10" imgW="419040" imgH="215640" progId="Equation.3">
                  <p:embed/>
                </p:oleObj>
              </mc:Choice>
              <mc:Fallback>
                <p:oleObj name="Équation" r:id="rId10" imgW="419040" imgH="21564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575043" y="2996952"/>
                        <a:ext cx="1101413" cy="595561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20" name="Connecteur droit avec flèche 19"/>
          <p:cNvCxnSpPr/>
          <p:nvPr/>
        </p:nvCxnSpPr>
        <p:spPr>
          <a:xfrm rot="5400000">
            <a:off x="867069" y="3463925"/>
            <a:ext cx="1071570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Connecteur droit avec flèche 20"/>
          <p:cNvCxnSpPr/>
          <p:nvPr/>
        </p:nvCxnSpPr>
        <p:spPr>
          <a:xfrm rot="5400000">
            <a:off x="2812873" y="3463925"/>
            <a:ext cx="1071570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50182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71505373"/>
              </p:ext>
            </p:extLst>
          </p:nvPr>
        </p:nvGraphicFramePr>
        <p:xfrm>
          <a:off x="3419872" y="2855114"/>
          <a:ext cx="650627" cy="100593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0323" name="Équation" r:id="rId12" imgW="266400" imgH="393480" progId="Equation.3">
                  <p:embed/>
                </p:oleObj>
              </mc:Choice>
              <mc:Fallback>
                <p:oleObj name="Équation" r:id="rId12" imgW="266400" imgH="393480" progId="Equation.3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19872" y="2855114"/>
                        <a:ext cx="650627" cy="1005934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" name="Obje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49044679"/>
              </p:ext>
            </p:extLst>
          </p:nvPr>
        </p:nvGraphicFramePr>
        <p:xfrm>
          <a:off x="608757" y="2854573"/>
          <a:ext cx="650875" cy="1006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0324" name="Équation" r:id="rId14" imgW="266469" imgH="393359" progId="Equation.3">
                  <p:embed/>
                </p:oleObj>
              </mc:Choice>
              <mc:Fallback>
                <p:oleObj name="Équation" r:id="rId14" imgW="266469" imgH="393359" progId="Equation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8757" y="2854573"/>
                        <a:ext cx="650875" cy="10064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50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re 1"/>
          <p:cNvSpPr txBox="1">
            <a:spLocks/>
          </p:cNvSpPr>
          <p:nvPr/>
        </p:nvSpPr>
        <p:spPr bwMode="auto">
          <a:xfrm>
            <a:off x="0" y="0"/>
            <a:ext cx="9144000" cy="126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fr-FR" sz="6600" b="1" dirty="0">
                <a:latin typeface="Times New Roman" pitchFamily="18" charset="0"/>
                <a:ea typeface="+mj-ea"/>
                <a:cs typeface="Times New Roman" pitchFamily="18" charset="0"/>
              </a:rPr>
              <a:t>N°4</a:t>
            </a:r>
          </a:p>
        </p:txBody>
      </p:sp>
      <p:sp>
        <p:nvSpPr>
          <p:cNvPr id="10249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10250" name="Rectangle 9"/>
          <p:cNvSpPr>
            <a:spLocks noChangeArrowheads="1"/>
          </p:cNvSpPr>
          <p:nvPr/>
        </p:nvSpPr>
        <p:spPr bwMode="auto">
          <a:xfrm>
            <a:off x="0" y="209550"/>
            <a:ext cx="9144000" cy="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10251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pic>
        <p:nvPicPr>
          <p:cNvPr id="12" name="Picture 1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85786" y="1714488"/>
            <a:ext cx="2990850" cy="866775"/>
          </a:xfrm>
          <a:prstGeom prst="rect">
            <a:avLst/>
          </a:prstGeom>
          <a:noFill/>
        </p:spPr>
      </p:pic>
      <p:pic>
        <p:nvPicPr>
          <p:cNvPr id="13" name="Picture 4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143504" y="1571612"/>
            <a:ext cx="3400425" cy="866775"/>
          </a:xfrm>
          <a:prstGeom prst="rect">
            <a:avLst/>
          </a:prstGeom>
          <a:noFill/>
        </p:spPr>
      </p:pic>
      <p:pic>
        <p:nvPicPr>
          <p:cNvPr id="14" name="Picture 1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727473" y="3848109"/>
            <a:ext cx="1476375" cy="866775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</p:pic>
      <p:pic>
        <p:nvPicPr>
          <p:cNvPr id="15" name="Picture 8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500694" y="3214686"/>
            <a:ext cx="2724150" cy="866775"/>
          </a:xfrm>
          <a:prstGeom prst="rect">
            <a:avLst/>
          </a:prstGeom>
          <a:noFill/>
        </p:spPr>
      </p:pic>
      <p:pic>
        <p:nvPicPr>
          <p:cNvPr id="16" name="Picture 6"/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929322" y="5143512"/>
            <a:ext cx="1809750" cy="86677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</p:pic>
      <p:cxnSp>
        <p:nvCxnSpPr>
          <p:cNvPr id="17" name="Connecteur droit avec flèche 16"/>
          <p:cNvCxnSpPr/>
          <p:nvPr/>
        </p:nvCxnSpPr>
        <p:spPr>
          <a:xfrm rot="5400000">
            <a:off x="5550723" y="4535495"/>
            <a:ext cx="1071570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necteur droit avec flèche 17"/>
          <p:cNvCxnSpPr/>
          <p:nvPr/>
        </p:nvCxnSpPr>
        <p:spPr>
          <a:xfrm rot="5400000">
            <a:off x="6987748" y="4535495"/>
            <a:ext cx="1071570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11776029"/>
              </p:ext>
            </p:extLst>
          </p:nvPr>
        </p:nvGraphicFramePr>
        <p:xfrm>
          <a:off x="7596336" y="4241301"/>
          <a:ext cx="995413" cy="55585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466" name="Équation" r:id="rId9" imgW="406080" imgH="215640" progId="Equation.3">
                  <p:embed/>
                </p:oleObj>
              </mc:Choice>
              <mc:Fallback>
                <p:oleObj name="Équation" r:id="rId9" imgW="406080" imgH="21564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596336" y="4241301"/>
                        <a:ext cx="995413" cy="555851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21" name="Connecteur droit avec flèche 20"/>
          <p:cNvCxnSpPr/>
          <p:nvPr/>
        </p:nvCxnSpPr>
        <p:spPr>
          <a:xfrm rot="5400000">
            <a:off x="1204887" y="3178173"/>
            <a:ext cx="1071570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Connecteur droit avec flèche 21"/>
          <p:cNvCxnSpPr/>
          <p:nvPr/>
        </p:nvCxnSpPr>
        <p:spPr>
          <a:xfrm rot="5400000">
            <a:off x="2635235" y="3178173"/>
            <a:ext cx="1071570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01399581"/>
              </p:ext>
            </p:extLst>
          </p:nvPr>
        </p:nvGraphicFramePr>
        <p:xfrm>
          <a:off x="992610" y="2924944"/>
          <a:ext cx="627062" cy="504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467" name="Équation" r:id="rId11" imgW="215640" imgH="164880" progId="Equation.3">
                  <p:embed/>
                </p:oleObj>
              </mc:Choice>
              <mc:Fallback>
                <p:oleObj name="Équation" r:id="rId11" imgW="215640" imgH="164880" progId="Equation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92610" y="2924944"/>
                        <a:ext cx="627062" cy="504825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4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46617283"/>
              </p:ext>
            </p:extLst>
          </p:nvPr>
        </p:nvGraphicFramePr>
        <p:xfrm>
          <a:off x="3268475" y="2893214"/>
          <a:ext cx="655453" cy="53578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468" name="Équation" r:id="rId13" imgW="228600" imgH="177480" progId="Equation.3">
                  <p:embed/>
                </p:oleObj>
              </mc:Choice>
              <mc:Fallback>
                <p:oleObj name="Équation" r:id="rId13" imgW="228600" imgH="177480" progId="Equation.3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68475" y="2893214"/>
                        <a:ext cx="655453" cy="535785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25" name="Connecteur droit avec flèche 24"/>
          <p:cNvCxnSpPr/>
          <p:nvPr/>
        </p:nvCxnSpPr>
        <p:spPr>
          <a:xfrm rot="5400000">
            <a:off x="5584835" y="2892421"/>
            <a:ext cx="1071570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Connecteur droit avec flèche 25"/>
          <p:cNvCxnSpPr/>
          <p:nvPr/>
        </p:nvCxnSpPr>
        <p:spPr>
          <a:xfrm rot="5400000">
            <a:off x="7493393" y="2892421"/>
            <a:ext cx="1071570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7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31547991"/>
              </p:ext>
            </p:extLst>
          </p:nvPr>
        </p:nvGraphicFramePr>
        <p:xfrm>
          <a:off x="5364088" y="2615288"/>
          <a:ext cx="642932" cy="5256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469" name="Équation" r:id="rId15" imgW="228600" imgH="177480" progId="Equation.3">
                  <p:embed/>
                </p:oleObj>
              </mc:Choice>
              <mc:Fallback>
                <p:oleObj name="Équation" r:id="rId15" imgW="228600" imgH="177480" progId="Equation.3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64088" y="2615288"/>
                        <a:ext cx="642932" cy="525680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2" name="Cadre 31"/>
          <p:cNvSpPr/>
          <p:nvPr/>
        </p:nvSpPr>
        <p:spPr>
          <a:xfrm>
            <a:off x="144463" y="1619250"/>
            <a:ext cx="4319587" cy="4595832"/>
          </a:xfrm>
          <a:prstGeom prst="frame">
            <a:avLst>
              <a:gd name="adj1" fmla="val 1340"/>
            </a:avLst>
          </a:prstGeom>
          <a:solidFill>
            <a:schemeClr val="accent5"/>
          </a:solidFill>
          <a:ln>
            <a:solidFill>
              <a:schemeClr val="accent6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>
              <a:solidFill>
                <a:schemeClr val="tx1"/>
              </a:solidFill>
            </a:endParaRPr>
          </a:p>
        </p:txBody>
      </p:sp>
      <p:sp>
        <p:nvSpPr>
          <p:cNvPr id="33" name="Cadre 32"/>
          <p:cNvSpPr/>
          <p:nvPr/>
        </p:nvSpPr>
        <p:spPr>
          <a:xfrm>
            <a:off x="4716463" y="1619250"/>
            <a:ext cx="4319587" cy="4595832"/>
          </a:xfrm>
          <a:prstGeom prst="frame">
            <a:avLst>
              <a:gd name="adj1" fmla="val 1340"/>
            </a:avLst>
          </a:prstGeom>
          <a:solidFill>
            <a:schemeClr val="accent2"/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>
              <a:solidFill>
                <a:schemeClr val="tx1"/>
              </a:solidFill>
            </a:endParaRPr>
          </a:p>
        </p:txBody>
      </p:sp>
      <p:graphicFrame>
        <p:nvGraphicFramePr>
          <p:cNvPr id="3" name="Obje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94133124"/>
              </p:ext>
            </p:extLst>
          </p:nvPr>
        </p:nvGraphicFramePr>
        <p:xfrm>
          <a:off x="8100392" y="2615505"/>
          <a:ext cx="642938" cy="5254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470" name="Équation" r:id="rId17" imgW="228402" imgH="177646" progId="Equation.3">
                  <p:embed/>
                </p:oleObj>
              </mc:Choice>
              <mc:Fallback>
                <p:oleObj name="Équation" r:id="rId17" imgW="228402" imgH="177646" progId="Equation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100392" y="2615505"/>
                        <a:ext cx="642938" cy="5254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Obje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78095311"/>
              </p:ext>
            </p:extLst>
          </p:nvPr>
        </p:nvGraphicFramePr>
        <p:xfrm>
          <a:off x="5004048" y="4221088"/>
          <a:ext cx="995363" cy="555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471" name="Équation" r:id="rId18" imgW="406048" imgH="215713" progId="Equation.3">
                  <p:embed/>
                </p:oleObj>
              </mc:Choice>
              <mc:Fallback>
                <p:oleObj name="Équation" r:id="rId18" imgW="406048" imgH="215713" progId="Equation.3">
                  <p:embed/>
                  <p:pic>
                    <p:nvPicPr>
                      <p:cNvPr id="0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04048" y="4221088"/>
                        <a:ext cx="995363" cy="5556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re 1"/>
          <p:cNvSpPr txBox="1">
            <a:spLocks/>
          </p:cNvSpPr>
          <p:nvPr/>
        </p:nvSpPr>
        <p:spPr bwMode="auto">
          <a:xfrm>
            <a:off x="0" y="0"/>
            <a:ext cx="9144000" cy="126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fr-FR" sz="6600" b="1" dirty="0">
                <a:latin typeface="Times New Roman" pitchFamily="18" charset="0"/>
                <a:ea typeface="+mj-ea"/>
                <a:cs typeface="Times New Roman" pitchFamily="18" charset="0"/>
              </a:rPr>
              <a:t>N°5</a:t>
            </a:r>
          </a:p>
        </p:txBody>
      </p:sp>
      <p:sp>
        <p:nvSpPr>
          <p:cNvPr id="11273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11274" name="Rectangle 9"/>
          <p:cNvSpPr>
            <a:spLocks noChangeArrowheads="1"/>
          </p:cNvSpPr>
          <p:nvPr/>
        </p:nvSpPr>
        <p:spPr bwMode="auto">
          <a:xfrm>
            <a:off x="0" y="209550"/>
            <a:ext cx="9144000" cy="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11275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11276" name="Rectangle 12"/>
          <p:cNvSpPr>
            <a:spLocks noChangeArrowheads="1"/>
          </p:cNvSpPr>
          <p:nvPr/>
        </p:nvSpPr>
        <p:spPr bwMode="auto">
          <a:xfrm>
            <a:off x="0" y="209550"/>
            <a:ext cx="9144000" cy="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pic>
        <p:nvPicPr>
          <p:cNvPr id="13" name="Picture 1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214414" y="1547810"/>
            <a:ext cx="1809750" cy="1524000"/>
          </a:xfrm>
          <a:prstGeom prst="rect">
            <a:avLst/>
          </a:prstGeom>
          <a:noFill/>
        </p:spPr>
      </p:pic>
      <p:pic>
        <p:nvPicPr>
          <p:cNvPr id="14" name="Picture 4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357818" y="1643050"/>
            <a:ext cx="2543175" cy="1524000"/>
          </a:xfrm>
          <a:prstGeom prst="rect">
            <a:avLst/>
          </a:prstGeom>
          <a:noFill/>
        </p:spPr>
      </p:pic>
      <p:pic>
        <p:nvPicPr>
          <p:cNvPr id="15" name="Picture 6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143636" y="3786190"/>
            <a:ext cx="1476375" cy="15240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</p:pic>
      <p:pic>
        <p:nvPicPr>
          <p:cNvPr id="16" name="Picture 1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7158" y="5062556"/>
            <a:ext cx="3867150" cy="1009650"/>
          </a:xfrm>
          <a:prstGeom prst="rect">
            <a:avLst/>
          </a:prstGeom>
          <a:noFill/>
        </p:spPr>
      </p:pic>
      <p:cxnSp>
        <p:nvCxnSpPr>
          <p:cNvPr id="17" name="Connecteur droit avec flèche 16"/>
          <p:cNvCxnSpPr/>
          <p:nvPr/>
        </p:nvCxnSpPr>
        <p:spPr>
          <a:xfrm rot="5400000">
            <a:off x="893737" y="3392487"/>
            <a:ext cx="1071570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necteur droit avec flèche 17"/>
          <p:cNvCxnSpPr/>
          <p:nvPr/>
        </p:nvCxnSpPr>
        <p:spPr>
          <a:xfrm rot="5400000">
            <a:off x="2963850" y="3392487"/>
            <a:ext cx="1071570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5709373"/>
              </p:ext>
            </p:extLst>
          </p:nvPr>
        </p:nvGraphicFramePr>
        <p:xfrm>
          <a:off x="3548058" y="2972335"/>
          <a:ext cx="676250" cy="55508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346" name="Équation" r:id="rId8" imgW="228600" imgH="177480" progId="Equation.3">
                  <p:embed/>
                </p:oleObj>
              </mc:Choice>
              <mc:Fallback>
                <p:oleObj name="Équation" r:id="rId8" imgW="228600" imgH="17748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48058" y="2972335"/>
                        <a:ext cx="676250" cy="555089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21" name="Connecteur droit avec flèche 20"/>
          <p:cNvCxnSpPr/>
          <p:nvPr/>
        </p:nvCxnSpPr>
        <p:spPr>
          <a:xfrm rot="5400000">
            <a:off x="5331565" y="3531943"/>
            <a:ext cx="1071570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Connecteur droit avec flèche 21"/>
          <p:cNvCxnSpPr/>
          <p:nvPr/>
        </p:nvCxnSpPr>
        <p:spPr>
          <a:xfrm rot="5400000">
            <a:off x="7349377" y="3535363"/>
            <a:ext cx="1071570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4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22804232"/>
              </p:ext>
            </p:extLst>
          </p:nvPr>
        </p:nvGraphicFramePr>
        <p:xfrm>
          <a:off x="8001024" y="2812084"/>
          <a:ext cx="675432" cy="109475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347" name="Équation" r:id="rId10" imgW="253800" imgH="393480" progId="Equation.3">
                  <p:embed/>
                </p:oleObj>
              </mc:Choice>
              <mc:Fallback>
                <p:oleObj name="Équation" r:id="rId10" imgW="253800" imgH="393480" progId="Equation.3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001024" y="2812084"/>
                        <a:ext cx="675432" cy="1094754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51207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pic>
        <p:nvPicPr>
          <p:cNvPr id="51206" name="Picture 6"/>
          <p:cNvPicPr>
            <a:picLocks noChangeAspect="1" noChangeArrowheads="1"/>
          </p:cNvPicPr>
          <p:nvPr/>
        </p:nvPicPr>
        <p:blipFill>
          <a:blip r:embed="rId1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571604" y="3429000"/>
            <a:ext cx="1809750" cy="1524000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</p:pic>
      <p:sp>
        <p:nvSpPr>
          <p:cNvPr id="51208" name="Rectangle 8"/>
          <p:cNvSpPr>
            <a:spLocks noChangeArrowheads="1"/>
          </p:cNvSpPr>
          <p:nvPr/>
        </p:nvSpPr>
        <p:spPr bwMode="auto">
          <a:xfrm>
            <a:off x="0" y="20574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6" name="Cadre 25"/>
          <p:cNvSpPr/>
          <p:nvPr/>
        </p:nvSpPr>
        <p:spPr>
          <a:xfrm>
            <a:off x="4716463" y="1619250"/>
            <a:ext cx="4319587" cy="4595832"/>
          </a:xfrm>
          <a:prstGeom prst="frame">
            <a:avLst>
              <a:gd name="adj1" fmla="val 1340"/>
            </a:avLst>
          </a:prstGeom>
          <a:solidFill>
            <a:schemeClr val="accent2"/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>
              <a:solidFill>
                <a:schemeClr val="tx1"/>
              </a:solidFill>
            </a:endParaRPr>
          </a:p>
        </p:txBody>
      </p:sp>
      <p:sp>
        <p:nvSpPr>
          <p:cNvPr id="27" name="Cadre 26"/>
          <p:cNvSpPr/>
          <p:nvPr/>
        </p:nvSpPr>
        <p:spPr>
          <a:xfrm>
            <a:off x="144463" y="1619250"/>
            <a:ext cx="4319587" cy="4595832"/>
          </a:xfrm>
          <a:prstGeom prst="frame">
            <a:avLst>
              <a:gd name="adj1" fmla="val 1340"/>
            </a:avLst>
          </a:prstGeom>
          <a:solidFill>
            <a:schemeClr val="accent5"/>
          </a:solidFill>
          <a:ln>
            <a:solidFill>
              <a:schemeClr val="accent6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>
              <a:solidFill>
                <a:schemeClr val="tx1"/>
              </a:solidFill>
            </a:endParaRPr>
          </a:p>
        </p:txBody>
      </p:sp>
      <p:graphicFrame>
        <p:nvGraphicFramePr>
          <p:cNvPr id="2" name="Obje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11351680"/>
              </p:ext>
            </p:extLst>
          </p:nvPr>
        </p:nvGraphicFramePr>
        <p:xfrm>
          <a:off x="655365" y="2996952"/>
          <a:ext cx="676275" cy="555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348" name="Équation" r:id="rId13" imgW="228402" imgH="177646" progId="Equation.3">
                  <p:embed/>
                </p:oleObj>
              </mc:Choice>
              <mc:Fallback>
                <p:oleObj name="Équation" r:id="rId13" imgW="228402" imgH="177646" progId="Equation.3">
                  <p:embed/>
                  <p:pic>
                    <p:nvPicPr>
                      <p:cNvPr id="0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5365" y="2996952"/>
                        <a:ext cx="676275" cy="5556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Obje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67831860"/>
              </p:ext>
            </p:extLst>
          </p:nvPr>
        </p:nvGraphicFramePr>
        <p:xfrm>
          <a:off x="5076056" y="2924944"/>
          <a:ext cx="674688" cy="1095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349" name="Équation" r:id="rId14" imgW="253890" imgH="393529" progId="Equation.3">
                  <p:embed/>
                </p:oleObj>
              </mc:Choice>
              <mc:Fallback>
                <p:oleObj name="Équation" r:id="rId14" imgW="253890" imgH="393529" progId="Equation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76056" y="2924944"/>
                        <a:ext cx="674688" cy="10953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re 1"/>
          <p:cNvSpPr txBox="1">
            <a:spLocks/>
          </p:cNvSpPr>
          <p:nvPr/>
        </p:nvSpPr>
        <p:spPr bwMode="auto">
          <a:xfrm>
            <a:off x="0" y="0"/>
            <a:ext cx="9144000" cy="126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fr-FR" sz="6600" b="1" dirty="0">
                <a:latin typeface="Times New Roman" pitchFamily="18" charset="0"/>
                <a:ea typeface="+mj-ea"/>
                <a:cs typeface="Times New Roman" pitchFamily="18" charset="0"/>
              </a:rPr>
              <a:t>N°6</a:t>
            </a:r>
          </a:p>
        </p:txBody>
      </p:sp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500694" y="1500174"/>
            <a:ext cx="2543175" cy="866775"/>
          </a:xfrm>
          <a:prstGeom prst="rect">
            <a:avLst/>
          </a:prstGeom>
          <a:noFill/>
        </p:spPr>
      </p:pic>
      <p:pic>
        <p:nvPicPr>
          <p:cNvPr id="10" name="Picture 4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285852" y="1928802"/>
            <a:ext cx="1809750" cy="866775"/>
          </a:xfrm>
          <a:prstGeom prst="rect">
            <a:avLst/>
          </a:prstGeom>
          <a:noFill/>
        </p:spPr>
      </p:pic>
      <p:pic>
        <p:nvPicPr>
          <p:cNvPr id="12" name="Picture 1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142976" y="4119578"/>
            <a:ext cx="2609850" cy="1524000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</p:pic>
      <p:pic>
        <p:nvPicPr>
          <p:cNvPr id="13" name="Picture 8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072992" y="3071810"/>
            <a:ext cx="2381250" cy="866775"/>
          </a:xfrm>
          <a:prstGeom prst="rect">
            <a:avLst/>
          </a:prstGeom>
          <a:noFill/>
        </p:spPr>
      </p:pic>
      <p:pic>
        <p:nvPicPr>
          <p:cNvPr id="14" name="Picture 6"/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524649" y="5143512"/>
            <a:ext cx="1476375" cy="86677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</p:pic>
      <p:cxnSp>
        <p:nvCxnSpPr>
          <p:cNvPr id="15" name="Connecteur droit avec flèche 14"/>
          <p:cNvCxnSpPr/>
          <p:nvPr/>
        </p:nvCxnSpPr>
        <p:spPr>
          <a:xfrm rot="5400000">
            <a:off x="1179489" y="3464719"/>
            <a:ext cx="1071570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necteur droit avec flèche 15"/>
          <p:cNvCxnSpPr/>
          <p:nvPr/>
        </p:nvCxnSpPr>
        <p:spPr>
          <a:xfrm rot="5400000">
            <a:off x="2463785" y="3463925"/>
            <a:ext cx="1071570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7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46150066"/>
              </p:ext>
            </p:extLst>
          </p:nvPr>
        </p:nvGraphicFramePr>
        <p:xfrm>
          <a:off x="1043608" y="3071810"/>
          <a:ext cx="599261" cy="48736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439" name="Équation" r:id="rId9" imgW="228600" imgH="177480" progId="Equation.3">
                  <p:embed/>
                </p:oleObj>
              </mc:Choice>
              <mc:Fallback>
                <p:oleObj name="Équation" r:id="rId9" imgW="228600" imgH="17748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43608" y="3071810"/>
                        <a:ext cx="599261" cy="487365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75393474"/>
              </p:ext>
            </p:extLst>
          </p:nvPr>
        </p:nvGraphicFramePr>
        <p:xfrm>
          <a:off x="3170237" y="3071810"/>
          <a:ext cx="596773" cy="48736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440" name="Équation" r:id="rId11" imgW="228600" imgH="177480" progId="Equation.3">
                  <p:embed/>
                </p:oleObj>
              </mc:Choice>
              <mc:Fallback>
                <p:oleObj name="Équation" r:id="rId11" imgW="228600" imgH="17748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70237" y="3071810"/>
                        <a:ext cx="596773" cy="487365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9" name="Connecteur droit avec flèche 18"/>
          <p:cNvCxnSpPr/>
          <p:nvPr/>
        </p:nvCxnSpPr>
        <p:spPr>
          <a:xfrm rot="5400000">
            <a:off x="6115849" y="4393413"/>
            <a:ext cx="1071570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Connecteur droit avec flèche 19"/>
          <p:cNvCxnSpPr/>
          <p:nvPr/>
        </p:nvCxnSpPr>
        <p:spPr>
          <a:xfrm rot="5400000">
            <a:off x="7400939" y="4392619"/>
            <a:ext cx="1071570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1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32198361"/>
              </p:ext>
            </p:extLst>
          </p:nvPr>
        </p:nvGraphicFramePr>
        <p:xfrm>
          <a:off x="5652120" y="4001298"/>
          <a:ext cx="937487" cy="52228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441" name="Équation" r:id="rId13" imgW="406080" imgH="215640" progId="Equation.3">
                  <p:embed/>
                </p:oleObj>
              </mc:Choice>
              <mc:Fallback>
                <p:oleObj name="Équation" r:id="rId13" imgW="406080" imgH="215640" progId="Equation.3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52120" y="4001298"/>
                        <a:ext cx="937487" cy="522283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73947929"/>
              </p:ext>
            </p:extLst>
          </p:nvPr>
        </p:nvGraphicFramePr>
        <p:xfrm>
          <a:off x="8029187" y="4001298"/>
          <a:ext cx="935301" cy="52228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442" name="Équation" r:id="rId15" imgW="406080" imgH="215640" progId="Equation.3">
                  <p:embed/>
                </p:oleObj>
              </mc:Choice>
              <mc:Fallback>
                <p:oleObj name="Équation" r:id="rId15" imgW="406080" imgH="215640" progId="Equation.3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029187" y="4001298"/>
                        <a:ext cx="935301" cy="522283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29" name="Connecteur droit avec flèche 28"/>
          <p:cNvCxnSpPr/>
          <p:nvPr/>
        </p:nvCxnSpPr>
        <p:spPr>
          <a:xfrm rot="5400000">
            <a:off x="6088843" y="2821777"/>
            <a:ext cx="1071570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Connecteur droit avec flèche 29"/>
          <p:cNvCxnSpPr/>
          <p:nvPr/>
        </p:nvCxnSpPr>
        <p:spPr>
          <a:xfrm rot="5400000">
            <a:off x="7373139" y="2820983"/>
            <a:ext cx="1071570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31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94738319"/>
              </p:ext>
            </p:extLst>
          </p:nvPr>
        </p:nvGraphicFramePr>
        <p:xfrm>
          <a:off x="5868144" y="2439141"/>
          <a:ext cx="586631" cy="47709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443" name="Équation" r:id="rId17" imgW="228600" imgH="177480" progId="Equation.3">
                  <p:embed/>
                </p:oleObj>
              </mc:Choice>
              <mc:Fallback>
                <p:oleObj name="Équation" r:id="rId17" imgW="228600" imgH="177480" progId="Equation.3">
                  <p:embed/>
                  <p:pic>
                    <p:nvPicPr>
                      <p:cNvPr id="0" name="Picture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68144" y="2439141"/>
                        <a:ext cx="586631" cy="477095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2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86087543"/>
              </p:ext>
            </p:extLst>
          </p:nvPr>
        </p:nvGraphicFramePr>
        <p:xfrm>
          <a:off x="8079592" y="2428794"/>
          <a:ext cx="596864" cy="48743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444" name="Équation" r:id="rId19" imgW="228600" imgH="177480" progId="Equation.3">
                  <p:embed/>
                </p:oleObj>
              </mc:Choice>
              <mc:Fallback>
                <p:oleObj name="Équation" r:id="rId19" imgW="228600" imgH="177480" progId="Equation.3">
                  <p:embed/>
                  <p:pic>
                    <p:nvPicPr>
                      <p:cNvPr id="0" name="Picture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079592" y="2428794"/>
                        <a:ext cx="596864" cy="487439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4" name="Cadre 23"/>
          <p:cNvSpPr/>
          <p:nvPr/>
        </p:nvSpPr>
        <p:spPr>
          <a:xfrm>
            <a:off x="4716463" y="1619250"/>
            <a:ext cx="4319587" cy="4595832"/>
          </a:xfrm>
          <a:prstGeom prst="frame">
            <a:avLst>
              <a:gd name="adj1" fmla="val 1340"/>
            </a:avLst>
          </a:prstGeom>
          <a:solidFill>
            <a:schemeClr val="accent2"/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>
              <a:solidFill>
                <a:schemeClr val="tx1"/>
              </a:solidFill>
            </a:endParaRPr>
          </a:p>
        </p:txBody>
      </p:sp>
      <p:sp>
        <p:nvSpPr>
          <p:cNvPr id="25" name="Cadre 24"/>
          <p:cNvSpPr/>
          <p:nvPr/>
        </p:nvSpPr>
        <p:spPr>
          <a:xfrm>
            <a:off x="144463" y="1619250"/>
            <a:ext cx="4319587" cy="4595832"/>
          </a:xfrm>
          <a:prstGeom prst="frame">
            <a:avLst>
              <a:gd name="adj1" fmla="val 1340"/>
            </a:avLst>
          </a:prstGeom>
          <a:solidFill>
            <a:schemeClr val="accent5"/>
          </a:solidFill>
          <a:ln>
            <a:solidFill>
              <a:schemeClr val="accent6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sz="6000" dirty="0" smtClean="0">
                <a:latin typeface="Georgia" pitchFamily="18" charset="0"/>
                <a:ea typeface="Times New Roman"/>
                <a:cs typeface="Arial" pitchFamily="34" charset="0"/>
              </a:rPr>
              <a:t>Résoudre les équations suivantes :</a:t>
            </a:r>
            <a:endParaRPr lang="fr-FR" sz="6000" dirty="0">
              <a:latin typeface="Georgia" pitchFamily="18" charset="0"/>
              <a:cs typeface="Arial" pitchFamily="34" charset="0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re 1"/>
          <p:cNvSpPr txBox="1">
            <a:spLocks/>
          </p:cNvSpPr>
          <p:nvPr/>
        </p:nvSpPr>
        <p:spPr bwMode="auto">
          <a:xfrm>
            <a:off x="0" y="0"/>
            <a:ext cx="9144000" cy="126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fr-FR" sz="6600" b="1" dirty="0">
                <a:latin typeface="Times New Roman" pitchFamily="18" charset="0"/>
                <a:ea typeface="+mj-ea"/>
                <a:cs typeface="Times New Roman" pitchFamily="18" charset="0"/>
              </a:rPr>
              <a:t>N°7</a:t>
            </a:r>
          </a:p>
        </p:txBody>
      </p:sp>
      <p:pic>
        <p:nvPicPr>
          <p:cNvPr id="14" name="Picture 1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00100" y="1500174"/>
            <a:ext cx="2543175" cy="866775"/>
          </a:xfrm>
          <a:prstGeom prst="rect">
            <a:avLst/>
          </a:prstGeom>
          <a:noFill/>
        </p:spPr>
      </p:pic>
      <p:pic>
        <p:nvPicPr>
          <p:cNvPr id="15" name="Picture 4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643570" y="2214554"/>
            <a:ext cx="2152650" cy="866775"/>
          </a:xfrm>
          <a:prstGeom prst="rect">
            <a:avLst/>
          </a:prstGeom>
          <a:noFill/>
        </p:spPr>
      </p:pic>
      <p:pic>
        <p:nvPicPr>
          <p:cNvPr id="16" name="Picture 3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571604" y="3071810"/>
            <a:ext cx="2381250" cy="866775"/>
          </a:xfrm>
          <a:prstGeom prst="rect">
            <a:avLst/>
          </a:prstGeom>
          <a:noFill/>
        </p:spPr>
      </p:pic>
      <p:pic>
        <p:nvPicPr>
          <p:cNvPr id="17" name="Picture 1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000232" y="5072074"/>
            <a:ext cx="1476375" cy="866775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</p:pic>
      <p:pic>
        <p:nvPicPr>
          <p:cNvPr id="18" name="Picture 10"/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024583" y="4348175"/>
            <a:ext cx="1476375" cy="86677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</p:pic>
      <p:cxnSp>
        <p:nvCxnSpPr>
          <p:cNvPr id="10" name="Connecteur droit avec flèche 9"/>
          <p:cNvCxnSpPr/>
          <p:nvPr/>
        </p:nvCxnSpPr>
        <p:spPr>
          <a:xfrm rot="5400000">
            <a:off x="1594627" y="4464851"/>
            <a:ext cx="1071570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necteur droit avec flèche 11"/>
          <p:cNvCxnSpPr/>
          <p:nvPr/>
        </p:nvCxnSpPr>
        <p:spPr>
          <a:xfrm rot="5400000">
            <a:off x="2812873" y="4464057"/>
            <a:ext cx="1071570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Connecteur droit avec flèche 19"/>
          <p:cNvCxnSpPr/>
          <p:nvPr/>
        </p:nvCxnSpPr>
        <p:spPr>
          <a:xfrm rot="5400000">
            <a:off x="5557043" y="3678239"/>
            <a:ext cx="1071570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Connecteur droit avec flèche 20"/>
          <p:cNvCxnSpPr/>
          <p:nvPr/>
        </p:nvCxnSpPr>
        <p:spPr>
          <a:xfrm rot="5400000">
            <a:off x="6842133" y="3677445"/>
            <a:ext cx="1071570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2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17016420"/>
              </p:ext>
            </p:extLst>
          </p:nvPr>
        </p:nvGraphicFramePr>
        <p:xfrm>
          <a:off x="5436096" y="3288565"/>
          <a:ext cx="564094" cy="48492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486" name="Équation" r:id="rId9" imgW="215640" imgH="177480" progId="Equation.3">
                  <p:embed/>
                </p:oleObj>
              </mc:Choice>
              <mc:Fallback>
                <p:oleObj name="Équation" r:id="rId9" imgW="215640" imgH="177480" progId="Equation.3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36096" y="3288565"/>
                        <a:ext cx="564094" cy="484923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421567"/>
              </p:ext>
            </p:extLst>
          </p:nvPr>
        </p:nvGraphicFramePr>
        <p:xfrm>
          <a:off x="7501528" y="3256406"/>
          <a:ext cx="598864" cy="51708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487" name="Équation" r:id="rId11" imgW="215640" imgH="177480" progId="Equation.3">
                  <p:embed/>
                </p:oleObj>
              </mc:Choice>
              <mc:Fallback>
                <p:oleObj name="Équation" r:id="rId11" imgW="215640" imgH="177480" progId="Equation.3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501528" y="3256406"/>
                        <a:ext cx="598864" cy="517082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24" name="Connecteur droit avec flèche 23"/>
          <p:cNvCxnSpPr/>
          <p:nvPr/>
        </p:nvCxnSpPr>
        <p:spPr>
          <a:xfrm rot="5400000">
            <a:off x="1588259" y="2821777"/>
            <a:ext cx="1071570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Connecteur droit avec flèche 24"/>
          <p:cNvCxnSpPr/>
          <p:nvPr/>
        </p:nvCxnSpPr>
        <p:spPr>
          <a:xfrm rot="5400000">
            <a:off x="2812873" y="2820983"/>
            <a:ext cx="1071570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6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5275216"/>
              </p:ext>
            </p:extLst>
          </p:nvPr>
        </p:nvGraphicFramePr>
        <p:xfrm>
          <a:off x="1475656" y="2467594"/>
          <a:ext cx="551646" cy="44864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488" name="Équation" r:id="rId13" imgW="228600" imgH="177480" progId="Equation.3">
                  <p:embed/>
                </p:oleObj>
              </mc:Choice>
              <mc:Fallback>
                <p:oleObj name="Équation" r:id="rId13" imgW="228600" imgH="177480" progId="Equation.3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75656" y="2467594"/>
                        <a:ext cx="551646" cy="448642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7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11758724"/>
              </p:ext>
            </p:extLst>
          </p:nvPr>
        </p:nvGraphicFramePr>
        <p:xfrm>
          <a:off x="3563888" y="2458129"/>
          <a:ext cx="560944" cy="45810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489" name="Équation" r:id="rId15" imgW="228600" imgH="177480" progId="Equation.3">
                  <p:embed/>
                </p:oleObj>
              </mc:Choice>
              <mc:Fallback>
                <p:oleObj name="Équation" r:id="rId15" imgW="228600" imgH="177480" progId="Equation.3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63888" y="2458129"/>
                        <a:ext cx="560944" cy="458104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8" name="Cadre 27"/>
          <p:cNvSpPr/>
          <p:nvPr/>
        </p:nvSpPr>
        <p:spPr>
          <a:xfrm>
            <a:off x="4716463" y="1619250"/>
            <a:ext cx="4319587" cy="4595832"/>
          </a:xfrm>
          <a:prstGeom prst="frame">
            <a:avLst>
              <a:gd name="adj1" fmla="val 1340"/>
            </a:avLst>
          </a:prstGeom>
          <a:solidFill>
            <a:schemeClr val="accent2"/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>
              <a:solidFill>
                <a:schemeClr val="tx1"/>
              </a:solidFill>
            </a:endParaRPr>
          </a:p>
        </p:txBody>
      </p:sp>
      <p:sp>
        <p:nvSpPr>
          <p:cNvPr id="29" name="Cadre 28"/>
          <p:cNvSpPr/>
          <p:nvPr/>
        </p:nvSpPr>
        <p:spPr>
          <a:xfrm>
            <a:off x="144463" y="1619250"/>
            <a:ext cx="4319587" cy="4595832"/>
          </a:xfrm>
          <a:prstGeom prst="frame">
            <a:avLst>
              <a:gd name="adj1" fmla="val 1340"/>
            </a:avLst>
          </a:prstGeom>
          <a:solidFill>
            <a:schemeClr val="accent5"/>
          </a:solidFill>
          <a:ln>
            <a:solidFill>
              <a:schemeClr val="accent6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>
              <a:solidFill>
                <a:schemeClr val="tx1"/>
              </a:solidFill>
            </a:endParaRPr>
          </a:p>
        </p:txBody>
      </p:sp>
      <p:graphicFrame>
        <p:nvGraphicFramePr>
          <p:cNvPr id="2" name="Obje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32677838"/>
              </p:ext>
            </p:extLst>
          </p:nvPr>
        </p:nvGraphicFramePr>
        <p:xfrm>
          <a:off x="1113507" y="4077072"/>
          <a:ext cx="938213" cy="520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490" name="Équation" r:id="rId17" imgW="406048" imgH="215713" progId="Equation.3">
                  <p:embed/>
                </p:oleObj>
              </mc:Choice>
              <mc:Fallback>
                <p:oleObj name="Équation" r:id="rId17" imgW="406048" imgH="215713" progId="Equation.3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13507" y="4077072"/>
                        <a:ext cx="938213" cy="5207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Obje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1433066"/>
              </p:ext>
            </p:extLst>
          </p:nvPr>
        </p:nvGraphicFramePr>
        <p:xfrm>
          <a:off x="3419872" y="4060428"/>
          <a:ext cx="938213" cy="520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491" name="Équation" r:id="rId19" imgW="406048" imgH="215713" progId="Equation.3">
                  <p:embed/>
                </p:oleObj>
              </mc:Choice>
              <mc:Fallback>
                <p:oleObj name="Équation" r:id="rId19" imgW="406048" imgH="215713" progId="Equation.3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19872" y="4060428"/>
                        <a:ext cx="938213" cy="5207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re 1"/>
          <p:cNvSpPr txBox="1">
            <a:spLocks/>
          </p:cNvSpPr>
          <p:nvPr/>
        </p:nvSpPr>
        <p:spPr bwMode="auto">
          <a:xfrm>
            <a:off x="0" y="0"/>
            <a:ext cx="9144000" cy="126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fr-FR" sz="6600" b="1" dirty="0">
                <a:latin typeface="Times New Roman" pitchFamily="18" charset="0"/>
                <a:ea typeface="+mj-ea"/>
                <a:cs typeface="Times New Roman" pitchFamily="18" charset="0"/>
              </a:rPr>
              <a:t>N°8</a:t>
            </a:r>
          </a:p>
        </p:txBody>
      </p:sp>
      <p:pic>
        <p:nvPicPr>
          <p:cNvPr id="10" name="Picture 1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00100" y="2214554"/>
            <a:ext cx="2876550" cy="866775"/>
          </a:xfrm>
          <a:prstGeom prst="rect">
            <a:avLst/>
          </a:prstGeom>
          <a:noFill/>
        </p:spPr>
      </p:pic>
      <p:pic>
        <p:nvPicPr>
          <p:cNvPr id="12" name="Picture 4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857884" y="1500174"/>
            <a:ext cx="1914525" cy="1524000"/>
          </a:xfrm>
          <a:prstGeom prst="rect">
            <a:avLst/>
          </a:prstGeom>
          <a:noFill/>
        </p:spPr>
      </p:pic>
      <p:pic>
        <p:nvPicPr>
          <p:cNvPr id="13" name="Picture 1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23728" y="4348175"/>
            <a:ext cx="1476375" cy="866775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</p:pic>
      <p:pic>
        <p:nvPicPr>
          <p:cNvPr id="14" name="Picture 6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857752" y="5053031"/>
            <a:ext cx="3867150" cy="1019175"/>
          </a:xfrm>
          <a:prstGeom prst="rect">
            <a:avLst/>
          </a:prstGeom>
          <a:noFill/>
        </p:spPr>
      </p:pic>
      <p:cxnSp>
        <p:nvCxnSpPr>
          <p:cNvPr id="15" name="Connecteur droit avec flèche 14"/>
          <p:cNvCxnSpPr/>
          <p:nvPr/>
        </p:nvCxnSpPr>
        <p:spPr>
          <a:xfrm rot="5400000">
            <a:off x="5182369" y="3607595"/>
            <a:ext cx="1071570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necteur droit avec flèche 15"/>
          <p:cNvCxnSpPr/>
          <p:nvPr/>
        </p:nvCxnSpPr>
        <p:spPr>
          <a:xfrm rot="5400000">
            <a:off x="7467591" y="3612501"/>
            <a:ext cx="1071570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8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82780911"/>
              </p:ext>
            </p:extLst>
          </p:nvPr>
        </p:nvGraphicFramePr>
        <p:xfrm>
          <a:off x="8145040" y="3027877"/>
          <a:ext cx="603424" cy="9771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588" name="Équation" r:id="rId8" imgW="253800" imgH="393480" progId="Equation.3">
                  <p:embed/>
                </p:oleObj>
              </mc:Choice>
              <mc:Fallback>
                <p:oleObj name="Équation" r:id="rId8" imgW="253800" imgH="39348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145040" y="3027877"/>
                        <a:ext cx="603424" cy="977187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61444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pic>
        <p:nvPicPr>
          <p:cNvPr id="61443" name="Picture 3"/>
          <p:cNvPicPr>
            <a:picLocks noChangeAspect="1" noChangeArrowheads="1"/>
          </p:cNvPicPr>
          <p:nvPr/>
        </p:nvPicPr>
        <p:blipFill>
          <a:blip r:embed="rId1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929322" y="3429000"/>
            <a:ext cx="1809750" cy="15240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</p:pic>
      <p:sp>
        <p:nvSpPr>
          <p:cNvPr id="61445" name="Rectangle 5"/>
          <p:cNvSpPr>
            <a:spLocks noChangeArrowheads="1"/>
          </p:cNvSpPr>
          <p:nvPr/>
        </p:nvSpPr>
        <p:spPr bwMode="auto">
          <a:xfrm>
            <a:off x="0" y="20574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cxnSp>
        <p:nvCxnSpPr>
          <p:cNvPr id="19" name="Connecteur droit avec flèche 18"/>
          <p:cNvCxnSpPr/>
          <p:nvPr/>
        </p:nvCxnSpPr>
        <p:spPr>
          <a:xfrm rot="5400000">
            <a:off x="1700185" y="3678239"/>
            <a:ext cx="1071570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Connecteur droit avec flèche 19"/>
          <p:cNvCxnSpPr/>
          <p:nvPr/>
        </p:nvCxnSpPr>
        <p:spPr>
          <a:xfrm rot="5400000">
            <a:off x="2984481" y="3677445"/>
            <a:ext cx="1071570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2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74862036"/>
              </p:ext>
            </p:extLst>
          </p:nvPr>
        </p:nvGraphicFramePr>
        <p:xfrm>
          <a:off x="3690934" y="3288384"/>
          <a:ext cx="593034" cy="48431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589" name="Équation" r:id="rId11" imgW="228600" imgH="177480" progId="Equation.3">
                  <p:embed/>
                </p:oleObj>
              </mc:Choice>
              <mc:Fallback>
                <p:oleObj name="Équation" r:id="rId11" imgW="228600" imgH="177480" progId="Equation.3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90934" y="3288384"/>
                        <a:ext cx="593034" cy="484311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3" name="Cadre 22"/>
          <p:cNvSpPr/>
          <p:nvPr/>
        </p:nvSpPr>
        <p:spPr>
          <a:xfrm>
            <a:off x="4716463" y="1619250"/>
            <a:ext cx="4319587" cy="4595832"/>
          </a:xfrm>
          <a:prstGeom prst="frame">
            <a:avLst>
              <a:gd name="adj1" fmla="val 1340"/>
            </a:avLst>
          </a:prstGeom>
          <a:solidFill>
            <a:schemeClr val="accent2"/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>
              <a:solidFill>
                <a:schemeClr val="tx1"/>
              </a:solidFill>
            </a:endParaRPr>
          </a:p>
        </p:txBody>
      </p:sp>
      <p:sp>
        <p:nvSpPr>
          <p:cNvPr id="24" name="Cadre 23"/>
          <p:cNvSpPr/>
          <p:nvPr/>
        </p:nvSpPr>
        <p:spPr>
          <a:xfrm>
            <a:off x="144463" y="1619250"/>
            <a:ext cx="4319587" cy="4595832"/>
          </a:xfrm>
          <a:prstGeom prst="frame">
            <a:avLst>
              <a:gd name="adj1" fmla="val 1340"/>
            </a:avLst>
          </a:prstGeom>
          <a:solidFill>
            <a:schemeClr val="accent5"/>
          </a:solidFill>
          <a:ln>
            <a:solidFill>
              <a:schemeClr val="accent6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>
              <a:solidFill>
                <a:schemeClr val="tx1"/>
              </a:solidFill>
            </a:endParaRPr>
          </a:p>
        </p:txBody>
      </p:sp>
      <p:graphicFrame>
        <p:nvGraphicFramePr>
          <p:cNvPr id="2" name="Obje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97673614"/>
              </p:ext>
            </p:extLst>
          </p:nvPr>
        </p:nvGraphicFramePr>
        <p:xfrm>
          <a:off x="1547664" y="3284984"/>
          <a:ext cx="593725" cy="485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590" name="Équation" r:id="rId13" imgW="228402" imgH="177646" progId="Equation.3">
                  <p:embed/>
                </p:oleObj>
              </mc:Choice>
              <mc:Fallback>
                <p:oleObj name="Équation" r:id="rId13" imgW="228402" imgH="177646" progId="Equation.3">
                  <p:embed/>
                  <p:pic>
                    <p:nvPicPr>
                      <p:cNvPr id="0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47664" y="3284984"/>
                        <a:ext cx="593725" cy="4857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Obje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03282927"/>
              </p:ext>
            </p:extLst>
          </p:nvPr>
        </p:nvGraphicFramePr>
        <p:xfrm>
          <a:off x="5004048" y="3006725"/>
          <a:ext cx="603250" cy="977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591" name="Équation" r:id="rId14" imgW="253890" imgH="393529" progId="Equation.3">
                  <p:embed/>
                </p:oleObj>
              </mc:Choice>
              <mc:Fallback>
                <p:oleObj name="Équation" r:id="rId14" imgW="253890" imgH="393529" progId="Equation.3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04048" y="3006725"/>
                        <a:ext cx="603250" cy="977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re 1"/>
          <p:cNvSpPr txBox="1">
            <a:spLocks/>
          </p:cNvSpPr>
          <p:nvPr/>
        </p:nvSpPr>
        <p:spPr bwMode="auto">
          <a:xfrm>
            <a:off x="0" y="0"/>
            <a:ext cx="9144000" cy="126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fr-FR" sz="6600" b="1" dirty="0">
                <a:latin typeface="Times New Roman" pitchFamily="18" charset="0"/>
                <a:ea typeface="+mj-ea"/>
                <a:cs typeface="Times New Roman" pitchFamily="18" charset="0"/>
              </a:rPr>
              <a:t>N°9</a:t>
            </a:r>
          </a:p>
        </p:txBody>
      </p:sp>
      <p:pic>
        <p:nvPicPr>
          <p:cNvPr id="9" name="Picture 1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585905" y="1571612"/>
            <a:ext cx="1914525" cy="1543050"/>
          </a:xfrm>
          <a:prstGeom prst="rect">
            <a:avLst/>
          </a:prstGeom>
          <a:noFill/>
        </p:spPr>
      </p:pic>
      <p:pic>
        <p:nvPicPr>
          <p:cNvPr id="10" name="Picture 1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834084" y="2000240"/>
            <a:ext cx="1809750" cy="866775"/>
          </a:xfrm>
          <a:prstGeom prst="rect">
            <a:avLst/>
          </a:prstGeom>
          <a:noFill/>
        </p:spPr>
      </p:pic>
      <p:pic>
        <p:nvPicPr>
          <p:cNvPr id="12" name="Picture 1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47660" y="5124469"/>
            <a:ext cx="3867150" cy="1019175"/>
          </a:xfrm>
          <a:prstGeom prst="rect">
            <a:avLst/>
          </a:prstGeom>
          <a:noFill/>
        </p:spPr>
      </p:pic>
      <p:pic>
        <p:nvPicPr>
          <p:cNvPr id="13" name="Picture 6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15008" y="4119578"/>
            <a:ext cx="2609850" cy="15240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</p:pic>
      <p:cxnSp>
        <p:nvCxnSpPr>
          <p:cNvPr id="14" name="Connecteur droit avec flèche 13"/>
          <p:cNvCxnSpPr/>
          <p:nvPr/>
        </p:nvCxnSpPr>
        <p:spPr>
          <a:xfrm rot="5400000">
            <a:off x="5731653" y="3463925"/>
            <a:ext cx="1071570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necteur droit avec flèche 14"/>
          <p:cNvCxnSpPr/>
          <p:nvPr/>
        </p:nvCxnSpPr>
        <p:spPr>
          <a:xfrm rot="5400000">
            <a:off x="6965967" y="3463925"/>
            <a:ext cx="1071570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7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24562498"/>
              </p:ext>
            </p:extLst>
          </p:nvPr>
        </p:nvGraphicFramePr>
        <p:xfrm>
          <a:off x="7572396" y="3107270"/>
          <a:ext cx="600004" cy="49000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5443" name="Équation" r:id="rId8" imgW="228600" imgH="177480" progId="Equation.3">
                  <p:embed/>
                </p:oleObj>
              </mc:Choice>
              <mc:Fallback>
                <p:oleObj name="Équation" r:id="rId8" imgW="228600" imgH="17748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572396" y="3107270"/>
                        <a:ext cx="600004" cy="490003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8" name="Connecteur droit avec flèche 17"/>
          <p:cNvCxnSpPr/>
          <p:nvPr/>
        </p:nvCxnSpPr>
        <p:spPr>
          <a:xfrm rot="5400000">
            <a:off x="827829" y="3675959"/>
            <a:ext cx="1071570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onnecteur droit avec flèche 18"/>
          <p:cNvCxnSpPr/>
          <p:nvPr/>
        </p:nvCxnSpPr>
        <p:spPr>
          <a:xfrm rot="5400000">
            <a:off x="2956889" y="3756517"/>
            <a:ext cx="1071570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55302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36809786"/>
              </p:ext>
            </p:extLst>
          </p:nvPr>
        </p:nvGraphicFramePr>
        <p:xfrm>
          <a:off x="3563888" y="3174923"/>
          <a:ext cx="646019" cy="104616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5444" name="Équation" r:id="rId10" imgW="253800" imgH="393480" progId="Equation.3">
                  <p:embed/>
                </p:oleObj>
              </mc:Choice>
              <mc:Fallback>
                <p:oleObj name="Équation" r:id="rId10" imgW="253800" imgH="393480" progId="Equation.3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63888" y="3174923"/>
                        <a:ext cx="646019" cy="1046165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55304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55305" name="Rectangle 9"/>
          <p:cNvSpPr>
            <a:spLocks noChangeArrowheads="1"/>
          </p:cNvSpPr>
          <p:nvPr/>
        </p:nvSpPr>
        <p:spPr bwMode="auto">
          <a:xfrm>
            <a:off x="0" y="1714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55307" name="Rectangle 1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pic>
        <p:nvPicPr>
          <p:cNvPr id="55306" name="Picture 10"/>
          <p:cNvPicPr>
            <a:picLocks noChangeAspect="1" noChangeArrowheads="1"/>
          </p:cNvPicPr>
          <p:nvPr/>
        </p:nvPicPr>
        <p:blipFill>
          <a:blip r:embed="rId1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500166" y="3571876"/>
            <a:ext cx="1809750" cy="1524000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</p:pic>
      <p:sp>
        <p:nvSpPr>
          <p:cNvPr id="55308" name="Rectangle 12"/>
          <p:cNvSpPr>
            <a:spLocks noChangeArrowheads="1"/>
          </p:cNvSpPr>
          <p:nvPr/>
        </p:nvSpPr>
        <p:spPr bwMode="auto">
          <a:xfrm>
            <a:off x="0" y="20574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2" name="Cadre 21"/>
          <p:cNvSpPr/>
          <p:nvPr/>
        </p:nvSpPr>
        <p:spPr>
          <a:xfrm>
            <a:off x="4716463" y="1619250"/>
            <a:ext cx="4319587" cy="4595832"/>
          </a:xfrm>
          <a:prstGeom prst="frame">
            <a:avLst>
              <a:gd name="adj1" fmla="val 1340"/>
            </a:avLst>
          </a:prstGeom>
          <a:solidFill>
            <a:schemeClr val="accent2"/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>
              <a:solidFill>
                <a:schemeClr val="tx1"/>
              </a:solidFill>
            </a:endParaRPr>
          </a:p>
        </p:txBody>
      </p:sp>
      <p:sp>
        <p:nvSpPr>
          <p:cNvPr id="23" name="Cadre 22"/>
          <p:cNvSpPr/>
          <p:nvPr/>
        </p:nvSpPr>
        <p:spPr>
          <a:xfrm>
            <a:off x="144463" y="1619250"/>
            <a:ext cx="4319587" cy="4595832"/>
          </a:xfrm>
          <a:prstGeom prst="frame">
            <a:avLst>
              <a:gd name="adj1" fmla="val 1340"/>
            </a:avLst>
          </a:prstGeom>
          <a:solidFill>
            <a:schemeClr val="accent5"/>
          </a:solidFill>
          <a:ln>
            <a:solidFill>
              <a:schemeClr val="accent6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>
              <a:solidFill>
                <a:schemeClr val="tx1"/>
              </a:solidFill>
            </a:endParaRPr>
          </a:p>
        </p:txBody>
      </p:sp>
      <p:graphicFrame>
        <p:nvGraphicFramePr>
          <p:cNvPr id="2" name="Obje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00311365"/>
              </p:ext>
            </p:extLst>
          </p:nvPr>
        </p:nvGraphicFramePr>
        <p:xfrm>
          <a:off x="611560" y="3174925"/>
          <a:ext cx="646112" cy="10461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5445" name="Équation" r:id="rId13" imgW="253890" imgH="393529" progId="Equation.3">
                  <p:embed/>
                </p:oleObj>
              </mc:Choice>
              <mc:Fallback>
                <p:oleObj name="Équation" r:id="rId13" imgW="253890" imgH="393529" progId="Equation.3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1560" y="3174925"/>
                        <a:ext cx="646112" cy="10461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Obje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85042573"/>
              </p:ext>
            </p:extLst>
          </p:nvPr>
        </p:nvGraphicFramePr>
        <p:xfrm>
          <a:off x="5580112" y="3140968"/>
          <a:ext cx="600075" cy="4905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5446" name="Équation" r:id="rId14" imgW="228402" imgH="177646" progId="Equation.3">
                  <p:embed/>
                </p:oleObj>
              </mc:Choice>
              <mc:Fallback>
                <p:oleObj name="Équation" r:id="rId14" imgW="228402" imgH="177646" progId="Equation.3">
                  <p:embed/>
                  <p:pic>
                    <p:nvPicPr>
                      <p:cNvPr id="0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80112" y="3140968"/>
                        <a:ext cx="600075" cy="4905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500"/>
                                        <p:tgtEl>
                                          <p:spTgt spid="553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re 1"/>
          <p:cNvSpPr txBox="1">
            <a:spLocks/>
          </p:cNvSpPr>
          <p:nvPr/>
        </p:nvSpPr>
        <p:spPr bwMode="auto">
          <a:xfrm>
            <a:off x="0" y="0"/>
            <a:ext cx="9144000" cy="126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fr-FR" sz="6600" b="1" dirty="0">
                <a:latin typeface="Times New Roman" pitchFamily="18" charset="0"/>
                <a:ea typeface="+mj-ea"/>
                <a:cs typeface="Times New Roman" pitchFamily="18" charset="0"/>
              </a:rPr>
              <a:t>N°10</a:t>
            </a:r>
          </a:p>
        </p:txBody>
      </p:sp>
      <p:sp>
        <p:nvSpPr>
          <p:cNvPr id="6" name="Cadre 5"/>
          <p:cNvSpPr/>
          <p:nvPr/>
        </p:nvSpPr>
        <p:spPr>
          <a:xfrm>
            <a:off x="144463" y="1619250"/>
            <a:ext cx="4319587" cy="3600450"/>
          </a:xfrm>
          <a:prstGeom prst="frame">
            <a:avLst>
              <a:gd name="adj1" fmla="val 1340"/>
            </a:avLst>
          </a:prstGeom>
          <a:solidFill>
            <a:schemeClr val="accent5"/>
          </a:solidFill>
          <a:ln>
            <a:solidFill>
              <a:schemeClr val="accent6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>
              <a:solidFill>
                <a:schemeClr val="tx1"/>
              </a:solidFill>
            </a:endParaRPr>
          </a:p>
        </p:txBody>
      </p:sp>
      <p:sp>
        <p:nvSpPr>
          <p:cNvPr id="9" name="Cadre 8"/>
          <p:cNvSpPr/>
          <p:nvPr/>
        </p:nvSpPr>
        <p:spPr>
          <a:xfrm>
            <a:off x="4716463" y="1619250"/>
            <a:ext cx="4319587" cy="3600450"/>
          </a:xfrm>
          <a:prstGeom prst="frame">
            <a:avLst>
              <a:gd name="adj1" fmla="val 1340"/>
            </a:avLst>
          </a:prstGeom>
          <a:solidFill>
            <a:schemeClr val="accent2"/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>
              <a:solidFill>
                <a:schemeClr val="tx1"/>
              </a:solidFill>
            </a:endParaRPr>
          </a:p>
        </p:txBody>
      </p:sp>
      <p:pic>
        <p:nvPicPr>
          <p:cNvPr id="10" name="Picture 4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285852" y="1857364"/>
            <a:ext cx="2152650" cy="866775"/>
          </a:xfrm>
          <a:prstGeom prst="rect">
            <a:avLst/>
          </a:prstGeom>
          <a:noFill/>
        </p:spPr>
      </p:pic>
      <p:pic>
        <p:nvPicPr>
          <p:cNvPr id="12" name="Picture 10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357818" y="1857364"/>
            <a:ext cx="2876550" cy="866775"/>
          </a:xfrm>
          <a:prstGeom prst="rect">
            <a:avLst/>
          </a:prstGeom>
          <a:noFill/>
        </p:spPr>
      </p:pic>
      <p:pic>
        <p:nvPicPr>
          <p:cNvPr id="13" name="Picture 1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643042" y="3990985"/>
            <a:ext cx="1476375" cy="866775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</p:pic>
      <p:pic>
        <p:nvPicPr>
          <p:cNvPr id="14" name="Picture 6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286512" y="4062423"/>
            <a:ext cx="1809750" cy="86677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</p:pic>
      <p:cxnSp>
        <p:nvCxnSpPr>
          <p:cNvPr id="15" name="Connecteur droit avec flèche 14"/>
          <p:cNvCxnSpPr/>
          <p:nvPr/>
        </p:nvCxnSpPr>
        <p:spPr>
          <a:xfrm rot="5400000">
            <a:off x="1256457" y="3321843"/>
            <a:ext cx="1071570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necteur droit avec flèche 15"/>
          <p:cNvCxnSpPr/>
          <p:nvPr/>
        </p:nvCxnSpPr>
        <p:spPr>
          <a:xfrm rot="5400000">
            <a:off x="2541547" y="3321049"/>
            <a:ext cx="1071570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8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33279544"/>
              </p:ext>
            </p:extLst>
          </p:nvPr>
        </p:nvGraphicFramePr>
        <p:xfrm>
          <a:off x="3169208" y="3002266"/>
          <a:ext cx="610704" cy="49874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6466" name="Équation" r:id="rId8" imgW="228600" imgH="177480" progId="Equation.3">
                  <p:embed/>
                </p:oleObj>
              </mc:Choice>
              <mc:Fallback>
                <p:oleObj name="Équation" r:id="rId8" imgW="228600" imgH="17748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69208" y="3002266"/>
                        <a:ext cx="610704" cy="498742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9" name="Connecteur droit avec flèche 18"/>
          <p:cNvCxnSpPr/>
          <p:nvPr/>
        </p:nvCxnSpPr>
        <p:spPr>
          <a:xfrm rot="5400000">
            <a:off x="5922157" y="3392487"/>
            <a:ext cx="1071570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Connecteur droit avec flèche 19"/>
          <p:cNvCxnSpPr/>
          <p:nvPr/>
        </p:nvCxnSpPr>
        <p:spPr>
          <a:xfrm rot="5400000">
            <a:off x="7207247" y="3391693"/>
            <a:ext cx="1071570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2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08801549"/>
              </p:ext>
            </p:extLst>
          </p:nvPr>
        </p:nvGraphicFramePr>
        <p:xfrm>
          <a:off x="7892874" y="2996952"/>
          <a:ext cx="639566" cy="5223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6467" name="Équation" r:id="rId10" imgW="228600" imgH="177480" progId="Equation.3">
                  <p:embed/>
                </p:oleObj>
              </mc:Choice>
              <mc:Fallback>
                <p:oleObj name="Équation" r:id="rId10" imgW="228600" imgH="177480" progId="Equation.3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892874" y="2996952"/>
                        <a:ext cx="639566" cy="522312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" name="Obje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50824657"/>
              </p:ext>
            </p:extLst>
          </p:nvPr>
        </p:nvGraphicFramePr>
        <p:xfrm>
          <a:off x="1080493" y="2996952"/>
          <a:ext cx="611187" cy="498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6468" name="Équation" r:id="rId12" imgW="228402" imgH="177646" progId="Equation.3">
                  <p:embed/>
                </p:oleObj>
              </mc:Choice>
              <mc:Fallback>
                <p:oleObj name="Équation" r:id="rId12" imgW="228402" imgH="177646" progId="Equation.3">
                  <p:embed/>
                  <p:pic>
                    <p:nvPicPr>
                      <p:cNvPr id="0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80493" y="2996952"/>
                        <a:ext cx="611187" cy="4984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Obje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63968794"/>
              </p:ext>
            </p:extLst>
          </p:nvPr>
        </p:nvGraphicFramePr>
        <p:xfrm>
          <a:off x="5724128" y="2996952"/>
          <a:ext cx="639763" cy="5222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6469" name="Équation" r:id="rId13" imgW="228402" imgH="177646" progId="Equation.3">
                  <p:embed/>
                </p:oleObj>
              </mc:Choice>
              <mc:Fallback>
                <p:oleObj name="Équation" r:id="rId13" imgW="228402" imgH="177646" progId="Equation.3">
                  <p:embed/>
                  <p:pic>
                    <p:nvPicPr>
                      <p:cNvPr id="0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24128" y="2996952"/>
                        <a:ext cx="639763" cy="5222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2714625"/>
            <a:ext cx="9144000" cy="1143000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sz="8000" cap="small" dirty="0">
                <a:solidFill>
                  <a:schemeClr val="accent2"/>
                </a:solidFill>
                <a:latin typeface="Georgia" pitchFamily="18" charset="0"/>
                <a:cs typeface="Arial" pitchFamily="34" charset="0"/>
              </a:rPr>
              <a:t>F</a:t>
            </a:r>
            <a:r>
              <a:rPr lang="fr-FR" sz="8000" cap="small" dirty="0" smtClean="0">
                <a:solidFill>
                  <a:schemeClr val="accent2"/>
                </a:solidFill>
                <a:latin typeface="Georgia" pitchFamily="18" charset="0"/>
                <a:cs typeface="Arial" pitchFamily="34" charset="0"/>
              </a:rPr>
              <a:t>in</a:t>
            </a:r>
            <a:endParaRPr lang="fr-FR" sz="8000" cap="small" dirty="0">
              <a:solidFill>
                <a:schemeClr val="accent2"/>
              </a:solidFill>
              <a:latin typeface="Georgia" pitchFamily="18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04699007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re 1"/>
          <p:cNvSpPr txBox="1">
            <a:spLocks/>
          </p:cNvSpPr>
          <p:nvPr/>
        </p:nvSpPr>
        <p:spPr bwMode="auto">
          <a:xfrm>
            <a:off x="0" y="0"/>
            <a:ext cx="9144000" cy="126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fr-FR" sz="6600" b="1" dirty="0" smtClean="0">
                <a:latin typeface="Times New Roman" pitchFamily="18" charset="0"/>
                <a:ea typeface="+mj-ea"/>
                <a:cs typeface="Times New Roman" pitchFamily="18" charset="0"/>
              </a:rPr>
              <a:t>N°1</a:t>
            </a:r>
            <a:endParaRPr lang="fr-FR" sz="6600" b="1" dirty="0"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6" name="Cadre 5"/>
          <p:cNvSpPr/>
          <p:nvPr/>
        </p:nvSpPr>
        <p:spPr>
          <a:xfrm>
            <a:off x="144463" y="1619250"/>
            <a:ext cx="4319587" cy="3600450"/>
          </a:xfrm>
          <a:prstGeom prst="frame">
            <a:avLst>
              <a:gd name="adj1" fmla="val 1340"/>
            </a:avLst>
          </a:prstGeom>
          <a:solidFill>
            <a:schemeClr val="accent5"/>
          </a:solidFill>
          <a:ln>
            <a:solidFill>
              <a:schemeClr val="accent6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>
              <a:solidFill>
                <a:schemeClr val="tx1"/>
              </a:solidFill>
            </a:endParaRPr>
          </a:p>
        </p:txBody>
      </p:sp>
      <p:sp>
        <p:nvSpPr>
          <p:cNvPr id="7" name="Cadre 6"/>
          <p:cNvSpPr/>
          <p:nvPr/>
        </p:nvSpPr>
        <p:spPr>
          <a:xfrm>
            <a:off x="4716463" y="1619250"/>
            <a:ext cx="4319587" cy="3600450"/>
          </a:xfrm>
          <a:prstGeom prst="frame">
            <a:avLst>
              <a:gd name="adj1" fmla="val 1340"/>
            </a:avLst>
          </a:prstGeom>
          <a:solidFill>
            <a:schemeClr val="accent2"/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>
              <a:solidFill>
                <a:schemeClr val="tx1"/>
              </a:solidFill>
            </a:endParaRPr>
          </a:p>
        </p:txBody>
      </p:sp>
      <p:sp>
        <p:nvSpPr>
          <p:cNvPr id="2055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2056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1472" y="2857496"/>
            <a:ext cx="3400425" cy="866775"/>
          </a:xfrm>
          <a:prstGeom prst="rect">
            <a:avLst/>
          </a:prstGeom>
          <a:noFill/>
        </p:spPr>
      </p:pic>
      <p:pic>
        <p:nvPicPr>
          <p:cNvPr id="10" name="Picture 7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905522" y="2500306"/>
            <a:ext cx="1809750" cy="152400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re 1"/>
          <p:cNvSpPr txBox="1">
            <a:spLocks/>
          </p:cNvSpPr>
          <p:nvPr/>
        </p:nvSpPr>
        <p:spPr bwMode="auto">
          <a:xfrm>
            <a:off x="0" y="0"/>
            <a:ext cx="9144000" cy="126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fr-FR" sz="6600" b="1" dirty="0">
                <a:latin typeface="Times New Roman" pitchFamily="18" charset="0"/>
                <a:ea typeface="+mj-ea"/>
                <a:cs typeface="Times New Roman" pitchFamily="18" charset="0"/>
              </a:rPr>
              <a:t>N°2</a:t>
            </a:r>
          </a:p>
        </p:txBody>
      </p:sp>
      <p:sp>
        <p:nvSpPr>
          <p:cNvPr id="6" name="Cadre 5"/>
          <p:cNvSpPr/>
          <p:nvPr/>
        </p:nvSpPr>
        <p:spPr>
          <a:xfrm>
            <a:off x="144463" y="1619250"/>
            <a:ext cx="4319587" cy="3600450"/>
          </a:xfrm>
          <a:prstGeom prst="frame">
            <a:avLst>
              <a:gd name="adj1" fmla="val 1340"/>
            </a:avLst>
          </a:prstGeom>
          <a:solidFill>
            <a:schemeClr val="accent5"/>
          </a:solidFill>
          <a:ln>
            <a:solidFill>
              <a:schemeClr val="accent6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>
              <a:solidFill>
                <a:schemeClr val="tx1"/>
              </a:solidFill>
            </a:endParaRPr>
          </a:p>
        </p:txBody>
      </p:sp>
      <p:sp>
        <p:nvSpPr>
          <p:cNvPr id="9" name="Cadre 8"/>
          <p:cNvSpPr/>
          <p:nvPr/>
        </p:nvSpPr>
        <p:spPr>
          <a:xfrm>
            <a:off x="4716463" y="1619250"/>
            <a:ext cx="4319587" cy="3600450"/>
          </a:xfrm>
          <a:prstGeom prst="frame">
            <a:avLst>
              <a:gd name="adj1" fmla="val 1340"/>
            </a:avLst>
          </a:prstGeom>
          <a:solidFill>
            <a:schemeClr val="accent2"/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>
              <a:solidFill>
                <a:schemeClr val="tx1"/>
              </a:solidFill>
            </a:endParaRPr>
          </a:p>
        </p:txBody>
      </p:sp>
      <p:sp>
        <p:nvSpPr>
          <p:cNvPr id="3079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3080" name="Rectangle 9"/>
          <p:cNvSpPr>
            <a:spLocks noChangeArrowheads="1"/>
          </p:cNvSpPr>
          <p:nvPr/>
        </p:nvSpPr>
        <p:spPr bwMode="auto">
          <a:xfrm>
            <a:off x="0" y="209550"/>
            <a:ext cx="9144000" cy="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3081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3082" name="Rectangle 12"/>
          <p:cNvSpPr>
            <a:spLocks noChangeArrowheads="1"/>
          </p:cNvSpPr>
          <p:nvPr/>
        </p:nvSpPr>
        <p:spPr bwMode="auto">
          <a:xfrm>
            <a:off x="0" y="209550"/>
            <a:ext cx="9144000" cy="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pic>
        <p:nvPicPr>
          <p:cNvPr id="12" name="Picture 1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57224" y="2786058"/>
            <a:ext cx="2600325" cy="866775"/>
          </a:xfrm>
          <a:prstGeom prst="rect">
            <a:avLst/>
          </a:prstGeom>
          <a:noFill/>
        </p:spPr>
      </p:pic>
      <p:pic>
        <p:nvPicPr>
          <p:cNvPr id="13" name="Picture 4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72066" y="2786058"/>
            <a:ext cx="3333750" cy="866775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re 1"/>
          <p:cNvSpPr txBox="1">
            <a:spLocks/>
          </p:cNvSpPr>
          <p:nvPr/>
        </p:nvSpPr>
        <p:spPr bwMode="auto">
          <a:xfrm>
            <a:off x="0" y="0"/>
            <a:ext cx="9144000" cy="126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fr-FR" sz="6600" b="1" dirty="0">
                <a:latin typeface="Times New Roman" pitchFamily="18" charset="0"/>
                <a:ea typeface="+mj-ea"/>
                <a:cs typeface="Times New Roman" pitchFamily="18" charset="0"/>
              </a:rPr>
              <a:t>N°3</a:t>
            </a:r>
          </a:p>
        </p:txBody>
      </p:sp>
      <p:sp>
        <p:nvSpPr>
          <p:cNvPr id="6" name="Cadre 5"/>
          <p:cNvSpPr/>
          <p:nvPr/>
        </p:nvSpPr>
        <p:spPr>
          <a:xfrm>
            <a:off x="144463" y="1619250"/>
            <a:ext cx="4319587" cy="3600450"/>
          </a:xfrm>
          <a:prstGeom prst="frame">
            <a:avLst>
              <a:gd name="adj1" fmla="val 1340"/>
            </a:avLst>
          </a:prstGeom>
          <a:solidFill>
            <a:schemeClr val="accent5"/>
          </a:solidFill>
          <a:ln>
            <a:solidFill>
              <a:schemeClr val="accent6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>
              <a:solidFill>
                <a:schemeClr val="tx1"/>
              </a:solidFill>
            </a:endParaRPr>
          </a:p>
        </p:txBody>
      </p:sp>
      <p:sp>
        <p:nvSpPr>
          <p:cNvPr id="9" name="Cadre 8"/>
          <p:cNvSpPr/>
          <p:nvPr/>
        </p:nvSpPr>
        <p:spPr>
          <a:xfrm>
            <a:off x="4716463" y="1619250"/>
            <a:ext cx="4319587" cy="3600450"/>
          </a:xfrm>
          <a:prstGeom prst="frame">
            <a:avLst>
              <a:gd name="adj1" fmla="val 1340"/>
            </a:avLst>
          </a:prstGeom>
          <a:solidFill>
            <a:schemeClr val="accent2"/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>
              <a:solidFill>
                <a:schemeClr val="tx1"/>
              </a:solidFill>
            </a:endParaRPr>
          </a:p>
        </p:txBody>
      </p:sp>
      <p:sp>
        <p:nvSpPr>
          <p:cNvPr id="4103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4104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4105" name="Rectangle 11"/>
          <p:cNvSpPr>
            <a:spLocks noChangeArrowheads="1"/>
          </p:cNvSpPr>
          <p:nvPr/>
        </p:nvSpPr>
        <p:spPr bwMode="auto">
          <a:xfrm>
            <a:off x="0" y="209550"/>
            <a:ext cx="9144000" cy="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pic>
        <p:nvPicPr>
          <p:cNvPr id="10" name="Picture 1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00100" y="2571744"/>
            <a:ext cx="2543175" cy="1524000"/>
          </a:xfrm>
          <a:prstGeom prst="rect">
            <a:avLst/>
          </a:prstGeom>
          <a:noFill/>
        </p:spPr>
      </p:pic>
      <p:pic>
        <p:nvPicPr>
          <p:cNvPr id="12" name="Picture 4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572132" y="2990853"/>
            <a:ext cx="2600325" cy="866775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re 1"/>
          <p:cNvSpPr txBox="1">
            <a:spLocks/>
          </p:cNvSpPr>
          <p:nvPr/>
        </p:nvSpPr>
        <p:spPr bwMode="auto">
          <a:xfrm>
            <a:off x="0" y="0"/>
            <a:ext cx="9144000" cy="126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fr-FR" sz="6600" b="1" dirty="0">
                <a:latin typeface="Times New Roman" pitchFamily="18" charset="0"/>
                <a:ea typeface="+mj-ea"/>
                <a:cs typeface="Times New Roman" pitchFamily="18" charset="0"/>
              </a:rPr>
              <a:t>N°4</a:t>
            </a:r>
          </a:p>
        </p:txBody>
      </p:sp>
      <p:sp>
        <p:nvSpPr>
          <p:cNvPr id="6" name="Cadre 5"/>
          <p:cNvSpPr/>
          <p:nvPr/>
        </p:nvSpPr>
        <p:spPr>
          <a:xfrm>
            <a:off x="144463" y="1619250"/>
            <a:ext cx="4319587" cy="3600450"/>
          </a:xfrm>
          <a:prstGeom prst="frame">
            <a:avLst>
              <a:gd name="adj1" fmla="val 1340"/>
            </a:avLst>
          </a:prstGeom>
          <a:solidFill>
            <a:schemeClr val="accent5"/>
          </a:solidFill>
          <a:ln>
            <a:solidFill>
              <a:schemeClr val="accent6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>
              <a:solidFill>
                <a:schemeClr val="tx1"/>
              </a:solidFill>
            </a:endParaRPr>
          </a:p>
        </p:txBody>
      </p:sp>
      <p:sp>
        <p:nvSpPr>
          <p:cNvPr id="7" name="Cadre 6"/>
          <p:cNvSpPr/>
          <p:nvPr/>
        </p:nvSpPr>
        <p:spPr>
          <a:xfrm>
            <a:off x="4716463" y="1619250"/>
            <a:ext cx="4319587" cy="3600450"/>
          </a:xfrm>
          <a:prstGeom prst="frame">
            <a:avLst>
              <a:gd name="adj1" fmla="val 1340"/>
            </a:avLst>
          </a:prstGeom>
          <a:solidFill>
            <a:schemeClr val="accent2"/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>
              <a:solidFill>
                <a:schemeClr val="tx1"/>
              </a:solidFill>
            </a:endParaRPr>
          </a:p>
        </p:txBody>
      </p:sp>
      <p:sp>
        <p:nvSpPr>
          <p:cNvPr id="5127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5128" name="Rectangle 9"/>
          <p:cNvSpPr>
            <a:spLocks noChangeArrowheads="1"/>
          </p:cNvSpPr>
          <p:nvPr/>
        </p:nvSpPr>
        <p:spPr bwMode="auto">
          <a:xfrm>
            <a:off x="0" y="209550"/>
            <a:ext cx="9144000" cy="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5129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pic>
        <p:nvPicPr>
          <p:cNvPr id="10" name="Picture 1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85786" y="2714620"/>
            <a:ext cx="2990850" cy="866775"/>
          </a:xfrm>
          <a:prstGeom prst="rect">
            <a:avLst/>
          </a:prstGeom>
          <a:noFill/>
        </p:spPr>
      </p:pic>
      <p:pic>
        <p:nvPicPr>
          <p:cNvPr id="12" name="Picture 4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143504" y="2786058"/>
            <a:ext cx="3400425" cy="866775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re 1"/>
          <p:cNvSpPr txBox="1">
            <a:spLocks/>
          </p:cNvSpPr>
          <p:nvPr/>
        </p:nvSpPr>
        <p:spPr bwMode="auto">
          <a:xfrm>
            <a:off x="0" y="0"/>
            <a:ext cx="9144000" cy="126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fr-FR" sz="6600" b="1" dirty="0">
                <a:latin typeface="Times New Roman" pitchFamily="18" charset="0"/>
                <a:ea typeface="+mj-ea"/>
                <a:cs typeface="Times New Roman" pitchFamily="18" charset="0"/>
              </a:rPr>
              <a:t>N°5</a:t>
            </a:r>
          </a:p>
        </p:txBody>
      </p:sp>
      <p:sp>
        <p:nvSpPr>
          <p:cNvPr id="6" name="Cadre 5"/>
          <p:cNvSpPr/>
          <p:nvPr/>
        </p:nvSpPr>
        <p:spPr>
          <a:xfrm>
            <a:off x="144463" y="1619250"/>
            <a:ext cx="4319587" cy="3600450"/>
          </a:xfrm>
          <a:prstGeom prst="frame">
            <a:avLst>
              <a:gd name="adj1" fmla="val 1340"/>
            </a:avLst>
          </a:prstGeom>
          <a:solidFill>
            <a:schemeClr val="accent5"/>
          </a:solidFill>
          <a:ln>
            <a:solidFill>
              <a:schemeClr val="accent6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>
              <a:solidFill>
                <a:schemeClr val="tx1"/>
              </a:solidFill>
            </a:endParaRPr>
          </a:p>
        </p:txBody>
      </p:sp>
      <p:sp>
        <p:nvSpPr>
          <p:cNvPr id="9" name="Cadre 8"/>
          <p:cNvSpPr/>
          <p:nvPr/>
        </p:nvSpPr>
        <p:spPr>
          <a:xfrm>
            <a:off x="4716463" y="1619250"/>
            <a:ext cx="4319587" cy="3600450"/>
          </a:xfrm>
          <a:prstGeom prst="frame">
            <a:avLst>
              <a:gd name="adj1" fmla="val 1340"/>
            </a:avLst>
          </a:prstGeom>
          <a:solidFill>
            <a:schemeClr val="accent2"/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>
              <a:solidFill>
                <a:schemeClr val="tx1"/>
              </a:solidFill>
            </a:endParaRPr>
          </a:p>
        </p:txBody>
      </p:sp>
      <p:sp>
        <p:nvSpPr>
          <p:cNvPr id="6151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6152" name="Rectangle 9"/>
          <p:cNvSpPr>
            <a:spLocks noChangeArrowheads="1"/>
          </p:cNvSpPr>
          <p:nvPr/>
        </p:nvSpPr>
        <p:spPr bwMode="auto">
          <a:xfrm>
            <a:off x="0" y="209550"/>
            <a:ext cx="9144000" cy="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6153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6154" name="Rectangle 12"/>
          <p:cNvSpPr>
            <a:spLocks noChangeArrowheads="1"/>
          </p:cNvSpPr>
          <p:nvPr/>
        </p:nvSpPr>
        <p:spPr bwMode="auto">
          <a:xfrm>
            <a:off x="0" y="209550"/>
            <a:ext cx="9144000" cy="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pic>
        <p:nvPicPr>
          <p:cNvPr id="12" name="Picture 1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71538" y="2428868"/>
            <a:ext cx="1809750" cy="1524000"/>
          </a:xfrm>
          <a:prstGeom prst="rect">
            <a:avLst/>
          </a:prstGeom>
          <a:noFill/>
        </p:spPr>
      </p:pic>
      <p:pic>
        <p:nvPicPr>
          <p:cNvPr id="13" name="Picture 4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500694" y="2428868"/>
            <a:ext cx="2543175" cy="152400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re 1"/>
          <p:cNvSpPr txBox="1">
            <a:spLocks/>
          </p:cNvSpPr>
          <p:nvPr/>
        </p:nvSpPr>
        <p:spPr bwMode="auto">
          <a:xfrm>
            <a:off x="0" y="0"/>
            <a:ext cx="9144000" cy="126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fr-FR" sz="6600" b="1" dirty="0">
                <a:latin typeface="Times New Roman" pitchFamily="18" charset="0"/>
                <a:ea typeface="+mj-ea"/>
                <a:cs typeface="Times New Roman" pitchFamily="18" charset="0"/>
              </a:rPr>
              <a:t>N°6</a:t>
            </a:r>
          </a:p>
        </p:txBody>
      </p:sp>
      <p:sp>
        <p:nvSpPr>
          <p:cNvPr id="6" name="Cadre 5"/>
          <p:cNvSpPr/>
          <p:nvPr/>
        </p:nvSpPr>
        <p:spPr>
          <a:xfrm>
            <a:off x="144463" y="1619250"/>
            <a:ext cx="4319587" cy="3600450"/>
          </a:xfrm>
          <a:prstGeom prst="frame">
            <a:avLst>
              <a:gd name="adj1" fmla="val 1340"/>
            </a:avLst>
          </a:prstGeom>
          <a:solidFill>
            <a:schemeClr val="accent5"/>
          </a:solidFill>
          <a:ln>
            <a:solidFill>
              <a:schemeClr val="accent6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>
              <a:solidFill>
                <a:schemeClr val="tx1"/>
              </a:solidFill>
            </a:endParaRPr>
          </a:p>
        </p:txBody>
      </p:sp>
      <p:sp>
        <p:nvSpPr>
          <p:cNvPr id="7" name="Cadre 6"/>
          <p:cNvSpPr/>
          <p:nvPr/>
        </p:nvSpPr>
        <p:spPr>
          <a:xfrm>
            <a:off x="4716463" y="1619250"/>
            <a:ext cx="4319587" cy="3600450"/>
          </a:xfrm>
          <a:prstGeom prst="frame">
            <a:avLst>
              <a:gd name="adj1" fmla="val 1340"/>
            </a:avLst>
          </a:prstGeom>
          <a:solidFill>
            <a:schemeClr val="accent2"/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>
              <a:solidFill>
                <a:schemeClr val="tx1"/>
              </a:solidFill>
            </a:endParaRPr>
          </a:p>
        </p:txBody>
      </p:sp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214414" y="2786058"/>
            <a:ext cx="1809750" cy="866775"/>
          </a:xfrm>
          <a:prstGeom prst="rect">
            <a:avLst/>
          </a:prstGeom>
          <a:noFill/>
        </p:spPr>
      </p:pic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429256" y="2857496"/>
            <a:ext cx="2543175" cy="866775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re 1"/>
          <p:cNvSpPr txBox="1">
            <a:spLocks/>
          </p:cNvSpPr>
          <p:nvPr/>
        </p:nvSpPr>
        <p:spPr bwMode="auto">
          <a:xfrm>
            <a:off x="0" y="0"/>
            <a:ext cx="9144000" cy="126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fr-FR" sz="6600" b="1" dirty="0">
                <a:latin typeface="Times New Roman" pitchFamily="18" charset="0"/>
                <a:ea typeface="+mj-ea"/>
                <a:cs typeface="Times New Roman" pitchFamily="18" charset="0"/>
              </a:rPr>
              <a:t>N°7</a:t>
            </a:r>
          </a:p>
        </p:txBody>
      </p:sp>
      <p:sp>
        <p:nvSpPr>
          <p:cNvPr id="6" name="Cadre 5"/>
          <p:cNvSpPr/>
          <p:nvPr/>
        </p:nvSpPr>
        <p:spPr>
          <a:xfrm>
            <a:off x="144463" y="1619250"/>
            <a:ext cx="4319587" cy="3600450"/>
          </a:xfrm>
          <a:prstGeom prst="frame">
            <a:avLst>
              <a:gd name="adj1" fmla="val 1340"/>
            </a:avLst>
          </a:prstGeom>
          <a:solidFill>
            <a:schemeClr val="accent5"/>
          </a:solidFill>
          <a:ln>
            <a:solidFill>
              <a:schemeClr val="accent6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>
              <a:solidFill>
                <a:schemeClr val="tx1"/>
              </a:solidFill>
            </a:endParaRPr>
          </a:p>
        </p:txBody>
      </p:sp>
      <p:sp>
        <p:nvSpPr>
          <p:cNvPr id="7" name="Cadre 6"/>
          <p:cNvSpPr/>
          <p:nvPr/>
        </p:nvSpPr>
        <p:spPr>
          <a:xfrm>
            <a:off x="4716463" y="1619250"/>
            <a:ext cx="4319587" cy="3600450"/>
          </a:xfrm>
          <a:prstGeom prst="frame">
            <a:avLst>
              <a:gd name="adj1" fmla="val 1340"/>
            </a:avLst>
          </a:prstGeom>
          <a:solidFill>
            <a:schemeClr val="accent2"/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>
              <a:solidFill>
                <a:schemeClr val="tx1"/>
              </a:solidFill>
            </a:endParaRPr>
          </a:p>
        </p:txBody>
      </p:sp>
      <p:pic>
        <p:nvPicPr>
          <p:cNvPr id="8" name="Picture 1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00100" y="2786058"/>
            <a:ext cx="2543175" cy="866775"/>
          </a:xfrm>
          <a:prstGeom prst="rect">
            <a:avLst/>
          </a:prstGeom>
          <a:noFill/>
        </p:spPr>
      </p:pic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857884" y="2857496"/>
            <a:ext cx="2152650" cy="866775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Personnalisé 2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2060"/>
      </a:accent6>
      <a:hlink>
        <a:srgbClr val="17BBFD"/>
      </a:hlink>
      <a:folHlink>
        <a:srgbClr val="FF79C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1616</TotalTime>
  <Words>83</Words>
  <Application>Microsoft Office PowerPoint</Application>
  <PresentationFormat>Affichage à l'écran (4:3)</PresentationFormat>
  <Paragraphs>71</Paragraphs>
  <Slides>24</Slides>
  <Notes>24</Notes>
  <HiddenSlides>0</HiddenSlides>
  <MMClips>0</MMClips>
  <ScaleCrop>false</ScaleCrop>
  <HeadingPairs>
    <vt:vector size="6" baseType="variant">
      <vt:variant>
        <vt:lpstr>Thème</vt:lpstr>
      </vt:variant>
      <vt:variant>
        <vt:i4>1</vt:i4>
      </vt:variant>
      <vt:variant>
        <vt:lpstr>Serveurs OLE incorporés</vt:lpstr>
      </vt:variant>
      <vt:variant>
        <vt:i4>2</vt:i4>
      </vt:variant>
      <vt:variant>
        <vt:lpstr>Titres des diapositives</vt:lpstr>
      </vt:variant>
      <vt:variant>
        <vt:i4>24</vt:i4>
      </vt:variant>
    </vt:vector>
  </HeadingPairs>
  <TitlesOfParts>
    <vt:vector size="27" baseType="lpstr">
      <vt:lpstr>Thème Office</vt:lpstr>
      <vt:lpstr>Microsoft Éditeur d'équations 3.0</vt:lpstr>
      <vt:lpstr>Équation</vt:lpstr>
      <vt:lpstr>Présentation PowerPoint</vt:lpstr>
      <vt:lpstr>Résoudre les équations suivantes :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Correction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Fin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0</dc:title>
  <dc:creator>Marielle Séguy</dc:creator>
  <cp:lastModifiedBy>auderi</cp:lastModifiedBy>
  <cp:revision>291</cp:revision>
  <dcterms:created xsi:type="dcterms:W3CDTF">2008-11-15T15:38:50Z</dcterms:created>
  <dcterms:modified xsi:type="dcterms:W3CDTF">2015-12-23T21:35:52Z</dcterms:modified>
</cp:coreProperties>
</file>