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4" r:id="rId6"/>
    <p:sldId id="266" r:id="rId7"/>
    <p:sldId id="267" r:id="rId8"/>
    <p:sldId id="270" r:id="rId9"/>
    <p:sldId id="273" r:id="rId10"/>
    <p:sldId id="275" r:id="rId11"/>
    <p:sldId id="277" r:id="rId12"/>
    <p:sldId id="279" r:id="rId13"/>
    <p:sldId id="281" r:id="rId14"/>
    <p:sldId id="262" r:id="rId15"/>
    <p:sldId id="263" r:id="rId16"/>
    <p:sldId id="265" r:id="rId17"/>
    <p:sldId id="268" r:id="rId18"/>
    <p:sldId id="269" r:id="rId19"/>
    <p:sldId id="272" r:id="rId20"/>
    <p:sldId id="274" r:id="rId21"/>
    <p:sldId id="276" r:id="rId22"/>
    <p:sldId id="278" r:id="rId23"/>
    <p:sldId id="280" r:id="rId24"/>
    <p:sldId id="282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BF3E-CCB9-4732-A7E3-9A9475A41FD1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BC602-2947-42DE-8181-FCF66FB320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BF3E-CCB9-4732-A7E3-9A9475A41FD1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BC602-2947-42DE-8181-FCF66FB320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BF3E-CCB9-4732-A7E3-9A9475A41FD1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BC602-2947-42DE-8181-FCF66FB320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BF3E-CCB9-4732-A7E3-9A9475A41FD1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BC602-2947-42DE-8181-FCF66FB320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BF3E-CCB9-4732-A7E3-9A9475A41FD1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BC602-2947-42DE-8181-FCF66FB320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BF3E-CCB9-4732-A7E3-9A9475A41FD1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BC602-2947-42DE-8181-FCF66FB320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BF3E-CCB9-4732-A7E3-9A9475A41FD1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BC602-2947-42DE-8181-FCF66FB320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BF3E-CCB9-4732-A7E3-9A9475A41FD1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BC602-2947-42DE-8181-FCF66FB320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BF3E-CCB9-4732-A7E3-9A9475A41FD1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BC602-2947-42DE-8181-FCF66FB320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BF3E-CCB9-4732-A7E3-9A9475A41FD1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BC602-2947-42DE-8181-FCF66FB320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3BF3E-CCB9-4732-A7E3-9A9475A41FD1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BC602-2947-42DE-8181-FCF66FB320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1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3BF3E-CCB9-4732-A7E3-9A9475A41FD1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BC602-2947-42DE-8181-FCF66FB320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0" y="1557338"/>
            <a:ext cx="9144000" cy="1470025"/>
          </a:xfrm>
        </p:spPr>
        <p:txBody>
          <a:bodyPr/>
          <a:lstStyle/>
          <a:p>
            <a:pPr eaLnBrk="1" hangingPunct="1"/>
            <a:r>
              <a:rPr lang="fr-FR" sz="6000" dirty="0" smtClean="0"/>
              <a:t>Calcul algébrique 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3573016"/>
            <a:ext cx="9144000" cy="10549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Vrai</a:t>
            </a:r>
            <a:r>
              <a:rPr lang="fr-FR" sz="6000" dirty="0" smtClean="0">
                <a:solidFill>
                  <a:srgbClr val="FF0000"/>
                </a:solidFill>
              </a:rPr>
              <a:t>-Faux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5661025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000" dirty="0">
                <a:latin typeface="Arial" charset="0"/>
              </a:rPr>
              <a:t>Calcul mental et automatismes – IREM de Clermont-Ferrand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dirty="0" smtClean="0"/>
              <a:t>N°8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504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203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4899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772816"/>
            <a:ext cx="7704856" cy="2201722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1951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dirty="0" smtClean="0"/>
              <a:t>N°9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1772816"/>
            <a:ext cx="7159004" cy="2285926"/>
          </a:xfrm>
          <a:prstGeom prst="rect">
            <a:avLst/>
          </a:prstGeom>
          <a:noFill/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0" y="1951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dirty="0" smtClean="0"/>
              <a:t>N°10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504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203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4899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355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1916832"/>
            <a:ext cx="8463535" cy="2246149"/>
          </a:xfrm>
          <a:prstGeom prst="rect">
            <a:avLst/>
          </a:prstGeom>
          <a:noFill/>
        </p:spPr>
      </p:pic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0" y="1668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502024"/>
            <a:ext cx="91440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Réponses</a:t>
            </a:r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536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5368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536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5370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537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5372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N°1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1772816"/>
            <a:ext cx="3817938" cy="22479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ogner un rectangle avec un coin diagonal 11"/>
          <p:cNvSpPr/>
          <p:nvPr/>
        </p:nvSpPr>
        <p:spPr>
          <a:xfrm rot="702394">
            <a:off x="1147763" y="4665663"/>
            <a:ext cx="3143250" cy="1071562"/>
          </a:xfrm>
          <a:prstGeom prst="snip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rgbClr val="C00000"/>
                </a:solidFill>
              </a:rPr>
              <a:t>Faux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dirty="0" smtClean="0"/>
              <a:t>N°2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ogner un rectangle avec un coin diagonal 11"/>
          <p:cNvSpPr/>
          <p:nvPr/>
        </p:nvSpPr>
        <p:spPr>
          <a:xfrm rot="702394">
            <a:off x="1147763" y="4665663"/>
            <a:ext cx="3143250" cy="1071562"/>
          </a:xfrm>
          <a:prstGeom prst="snip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rgbClr val="C00000"/>
                </a:solidFill>
              </a:rPr>
              <a:t>Faux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1844824"/>
            <a:ext cx="4648200" cy="2225675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dirty="0" smtClean="0"/>
              <a:t>N°3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504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1628800"/>
            <a:ext cx="6890828" cy="2370063"/>
          </a:xfrm>
          <a:prstGeom prst="rect">
            <a:avLst/>
          </a:prstGeom>
          <a:noFill/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203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gner un rectangle avec un coin diagonal 16"/>
          <p:cNvSpPr/>
          <p:nvPr/>
        </p:nvSpPr>
        <p:spPr>
          <a:xfrm rot="20745409">
            <a:off x="4440238" y="4806950"/>
            <a:ext cx="3143250" cy="1071563"/>
          </a:xfrm>
          <a:prstGeom prst="snip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chemeClr val="accent3">
                    <a:lumMod val="50000"/>
                  </a:schemeClr>
                </a:solidFill>
              </a:rPr>
              <a:t>vrai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dirty="0" smtClean="0"/>
              <a:t>N°4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ogner un rectangle avec un coin diagonal 11"/>
          <p:cNvSpPr/>
          <p:nvPr/>
        </p:nvSpPr>
        <p:spPr>
          <a:xfrm rot="702394">
            <a:off x="1147763" y="4665663"/>
            <a:ext cx="3143250" cy="1071562"/>
          </a:xfrm>
          <a:prstGeom prst="snip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rgbClr val="C00000"/>
                </a:solidFill>
              </a:rPr>
              <a:t>Faux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504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203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1700808"/>
            <a:ext cx="6687538" cy="2304256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dirty="0" smtClean="0"/>
              <a:t>N°5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ogner un rectangle avec un coin diagonal 11"/>
          <p:cNvSpPr/>
          <p:nvPr/>
        </p:nvSpPr>
        <p:spPr>
          <a:xfrm rot="702394">
            <a:off x="1147763" y="4665663"/>
            <a:ext cx="3143250" cy="1071562"/>
          </a:xfrm>
          <a:prstGeom prst="snip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rgbClr val="C00000"/>
                </a:solidFill>
              </a:rPr>
              <a:t>Faux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504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203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1772816"/>
            <a:ext cx="4716463" cy="2225675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dirty="0" smtClean="0"/>
              <a:t>N°6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504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203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4899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1844824"/>
            <a:ext cx="6048672" cy="2105952"/>
          </a:xfrm>
          <a:prstGeom prst="rect">
            <a:avLst/>
          </a:prstGeom>
          <a:noFill/>
        </p:spPr>
      </p:pic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ogner un rectangle avec un coin diagonal 26"/>
          <p:cNvSpPr/>
          <p:nvPr/>
        </p:nvSpPr>
        <p:spPr>
          <a:xfrm rot="20745409">
            <a:off x="4440238" y="4806950"/>
            <a:ext cx="3143250" cy="1071563"/>
          </a:xfrm>
          <a:prstGeom prst="snip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chemeClr val="accent3">
                    <a:lumMod val="50000"/>
                  </a:schemeClr>
                </a:solidFill>
              </a:rPr>
              <a:t>vrai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N°0</a:t>
            </a: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307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3080" name="Rectangle 3"/>
          <p:cNvSpPr>
            <a:spLocks noChangeArrowheads="1"/>
          </p:cNvSpPr>
          <p:nvPr/>
        </p:nvSpPr>
        <p:spPr bwMode="auto">
          <a:xfrm>
            <a:off x="0" y="3905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308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3083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1844824"/>
            <a:ext cx="5661025" cy="2225675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ogner un rectangle avec un coin diagonal 15"/>
          <p:cNvSpPr/>
          <p:nvPr/>
        </p:nvSpPr>
        <p:spPr>
          <a:xfrm rot="702394">
            <a:off x="1147763" y="4665663"/>
            <a:ext cx="3143250" cy="1071562"/>
          </a:xfrm>
          <a:prstGeom prst="snip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rgbClr val="C00000"/>
                </a:solidFill>
              </a:rPr>
              <a:t>Faux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dirty="0" smtClean="0"/>
              <a:t>N°7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ogner un rectangle avec un coin diagonal 11"/>
          <p:cNvSpPr/>
          <p:nvPr/>
        </p:nvSpPr>
        <p:spPr>
          <a:xfrm rot="702394">
            <a:off x="1147763" y="4665663"/>
            <a:ext cx="3143250" cy="1071562"/>
          </a:xfrm>
          <a:prstGeom prst="snip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rgbClr val="C00000"/>
                </a:solidFill>
              </a:rPr>
              <a:t>Faux</a:t>
            </a: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1844824"/>
            <a:ext cx="6794081" cy="2027024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1951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dirty="0" smtClean="0"/>
              <a:t>N°8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504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203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4899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ogner un rectangle avec un coin diagonal 26"/>
          <p:cNvSpPr/>
          <p:nvPr/>
        </p:nvSpPr>
        <p:spPr>
          <a:xfrm rot="20745409">
            <a:off x="4440238" y="4806950"/>
            <a:ext cx="3143250" cy="1071563"/>
          </a:xfrm>
          <a:prstGeom prst="snip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chemeClr val="accent3">
                    <a:lumMod val="50000"/>
                  </a:schemeClr>
                </a:solidFill>
              </a:rPr>
              <a:t>vrai</a:t>
            </a: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772816"/>
            <a:ext cx="7704856" cy="2201722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1951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dirty="0" smtClean="0"/>
              <a:t>N°9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ogner un rectangle avec un coin diagonal 11"/>
          <p:cNvSpPr/>
          <p:nvPr/>
        </p:nvSpPr>
        <p:spPr>
          <a:xfrm rot="702394">
            <a:off x="1147763" y="4665663"/>
            <a:ext cx="3143250" cy="1071562"/>
          </a:xfrm>
          <a:prstGeom prst="snip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rgbClr val="C00000"/>
                </a:solidFill>
              </a:rPr>
              <a:t>Faux</a:t>
            </a: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1772816"/>
            <a:ext cx="7159004" cy="2285926"/>
          </a:xfrm>
          <a:prstGeom prst="rect">
            <a:avLst/>
          </a:prstGeom>
          <a:noFill/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0" y="1951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dirty="0" smtClean="0"/>
              <a:t>N°10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504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203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4899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ogner un rectangle avec un coin diagonal 26"/>
          <p:cNvSpPr/>
          <p:nvPr/>
        </p:nvSpPr>
        <p:spPr>
          <a:xfrm rot="20745409">
            <a:off x="4440238" y="4806950"/>
            <a:ext cx="3143250" cy="1071563"/>
          </a:xfrm>
          <a:prstGeom prst="snip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chemeClr val="accent3">
                    <a:lumMod val="50000"/>
                  </a:schemeClr>
                </a:solidFill>
              </a:rPr>
              <a:t>vrai</a:t>
            </a: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355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1916832"/>
            <a:ext cx="8463535" cy="2246149"/>
          </a:xfrm>
          <a:prstGeom prst="rect">
            <a:avLst/>
          </a:prstGeom>
          <a:noFill/>
        </p:spPr>
      </p:pic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0" y="1668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574032"/>
            <a:ext cx="91440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Fin</a:t>
            </a:r>
          </a:p>
        </p:txBody>
      </p:sp>
      <p:sp>
        <p:nvSpPr>
          <p:cNvPr id="2662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663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6632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663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6634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663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6636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smtClean="0"/>
              <a:t>N°1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1772816"/>
            <a:ext cx="3817938" cy="22479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dirty="0" smtClean="0"/>
              <a:t>N°2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1844824"/>
            <a:ext cx="4648200" cy="2225675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dirty="0" smtClean="0"/>
              <a:t>N°3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504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1628800"/>
            <a:ext cx="6890828" cy="2370063"/>
          </a:xfrm>
          <a:prstGeom prst="rect">
            <a:avLst/>
          </a:prstGeom>
          <a:noFill/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203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dirty="0" smtClean="0"/>
              <a:t>N°4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504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203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1700808"/>
            <a:ext cx="6687538" cy="2304256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dirty="0" smtClean="0"/>
              <a:t>N°5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504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203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1772816"/>
            <a:ext cx="4716463" cy="2225675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dirty="0" smtClean="0"/>
              <a:t>N°6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504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203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268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4899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1844824"/>
            <a:ext cx="6048672" cy="2105952"/>
          </a:xfrm>
          <a:prstGeom prst="rect">
            <a:avLst/>
          </a:prstGeom>
          <a:noFill/>
        </p:spPr>
      </p:pic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dirty="0" smtClean="0"/>
              <a:t>N°7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1844824"/>
            <a:ext cx="6794081" cy="2027024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1951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46</Words>
  <Application>Microsoft Office PowerPoint</Application>
  <PresentationFormat>Affichage à l'écran (4:3)</PresentationFormat>
  <Paragraphs>37</Paragraphs>
  <Slides>24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Calcul algébrique 2</vt:lpstr>
      <vt:lpstr>N°0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Réponses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Calcul algébrique 2</dc:title>
  <dc:creator>Rigaux</dc:creator>
  <cp:lastModifiedBy>auderi</cp:lastModifiedBy>
  <cp:revision>17</cp:revision>
  <dcterms:created xsi:type="dcterms:W3CDTF">2014-06-18T06:57:50Z</dcterms:created>
  <dcterms:modified xsi:type="dcterms:W3CDTF">2016-07-01T14:45:55Z</dcterms:modified>
</cp:coreProperties>
</file>