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66" r:id="rId2"/>
    <p:sldId id="257" r:id="rId3"/>
    <p:sldId id="325" r:id="rId4"/>
    <p:sldId id="326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285" r:id="rId15"/>
    <p:sldId id="34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D8C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22D365-5913-4BC7-8CDE-672FA3958825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5AFA65-4982-4F03-BC8E-65F61ED825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E5C324-294C-40B7-9B7E-33525038C9F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C7C895-8FF5-447E-B55B-4762EB8F9B8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372AB6-279A-428D-9F1C-020D1B453246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061DD-ED64-48A1-AD13-9287E70A390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AFAF48-B3B4-471C-BCD4-BCDCCACA47FD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7298B3-C649-423F-B81A-34B668BE0A5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A28FCC-678E-44DF-9561-6A04C8353B09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FF7C1C-EB52-4FFC-8C0F-7D2C5BA92EB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09030-3769-49EE-9599-80769AB989F4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5C47D1-A602-4CA8-B9CB-74F908049A38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18F7AA-E103-41EB-A662-24A6EF40FC87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361050-ABE1-4889-9B64-AEB43B5EC3A8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720D9B-F84C-450B-98BF-0B57343BDF5F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BB8BFF-3647-4997-9383-099E61C6DAB5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486853-E45C-4990-A689-6E05DE2BA483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7E8C63-47F9-480B-ACF8-5EAF8C31252C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567BD7-1EEE-4CA4-981E-DDE8786DB142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16B593-156D-4B61-99C9-ED4F6F1205B7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8407F5-B1B3-43AF-A78E-9C163D9B37B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C6C070-401E-4E50-9B06-8C0DD28C0A7D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1795C9-5C96-4685-9FD0-F3CFC7B6A4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7B76FE-FF3F-4654-8A8E-8DDE98583F5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13F5D8-BC92-44D4-943F-82AB7E2D19B9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79AD3-71AF-467D-8356-E246380F367A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9FE0-A810-4C3E-B000-3DC5984584D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40BBA-C6C5-4642-949A-24D967657F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9BB5D-910D-4515-9FA7-061332BFED2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A2EDF-4522-488B-91DC-91B95BF8E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49009-C4AD-42A4-8C13-4622FB7F76A4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690D9-7811-4CD0-9D11-A52D6BC377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8C0C-1B12-4B32-A3A2-4AFF62FFB8A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53ED-4D9E-411A-B71A-7B2D120879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7678-FD90-4232-9341-D4957F8DAEBA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CAEE1-F701-476A-A34E-C428F854BD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DFA55-0460-439A-93A0-F2D2E526B98D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4851D-5B3E-491F-8C33-54B0108558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8064D-1C79-41AA-9205-215DB18E56BB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316B0-F64C-4C55-9DE2-BADB8C03F2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451CE-BFF5-47EA-822A-E250FA44F6D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0BDDE-5A7E-4EFF-9641-0441611A61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B914B-9E46-44C7-AEBB-144618C7CCDF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F2BA0-0DC9-48F7-9384-AE95C15DF6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DE6FE-0EF4-428A-BB71-57F0A536999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9ED09-C975-4C54-9E6A-B6867F2910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0D55F-24F1-49C6-97E1-8EA42A428B26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5AB3-EBF5-4FFE-B8D3-42D92F86F3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0044A1-FE91-4370-B06D-EBFDB33BCEF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0DABCC-8129-434D-A786-D8053C066B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Pourcentages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2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1126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0,33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1229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1,002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1331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0,001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1433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2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1,05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5 %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38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1,05 = 1 + 0,05 = 1 + 5/100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0,8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le diminuer de 20 %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4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0,8 = 1 – 0,2 = 1 – 20/100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1,3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30 %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43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1,3 = 1 + 0,3 = 1 + 30/100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0,55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le diminuer de 45 %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45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0,55 = 1 – 0,45  = 1 – 45/100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1,46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46 %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1,46 = 1 + 0,46 = 1 + 46/100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Compléter les phrases par </a:t>
            </a:r>
            <a:br>
              <a:rPr lang="fr-FR" sz="48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48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« augmenter » ou « diminuer » suivi du taux de pourcentage </a:t>
            </a:r>
            <a:br>
              <a:rPr lang="fr-FR" sz="48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48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qui convient.</a:t>
            </a:r>
            <a:endParaRPr lang="fr-FR" sz="48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0,01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le diminuer de 99 %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50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 = 1 – 0,99 = 1 – 99/100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0,33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le diminuer de 67 %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53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0,33 = 1 – 0,67 = 1 – 67/100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1,002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0,2 %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55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1,002 = 1 + 0,002 = 1 + 0,2/100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0,001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le diminuer de 99,9 %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57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0,001 = 1 – 0,999 = 1 – 99,9/100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2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100 %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560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141663"/>
            <a:ext cx="6911975" cy="1584325"/>
          </a:xfrm>
          <a:prstGeom prst="cloudCallout">
            <a:avLst>
              <a:gd name="adj1" fmla="val 42970"/>
              <a:gd name="adj2" fmla="val -123381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= 1 + 100/100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Multiplier un nombre par 1,20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…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5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5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5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l’augmenter de 20 %</a:t>
            </a: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1116013" y="3357563"/>
            <a:ext cx="6911975" cy="1584325"/>
          </a:xfrm>
          <a:prstGeom prst="cloudCallout">
            <a:avLst>
              <a:gd name="adj1" fmla="val 36782"/>
              <a:gd name="adj2" fmla="val -12431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1,20 = 1 + 0,20 = 1 + 20/100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1,05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614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0,8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717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1,3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819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0,55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921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1,46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1024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Multiplier un nombre par 0,01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384</Words>
  <Application>Microsoft Office PowerPoint</Application>
  <PresentationFormat>Affichage à l'écran (4:3)</PresentationFormat>
  <Paragraphs>148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Compléter les phrases par  « augmenter » ou « diminuer » suivi du taux de pourcentage  qui convient.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216</cp:revision>
  <dcterms:created xsi:type="dcterms:W3CDTF">2008-11-15T15:38:50Z</dcterms:created>
  <dcterms:modified xsi:type="dcterms:W3CDTF">2014-06-30T08:07:22Z</dcterms:modified>
</cp:coreProperties>
</file>