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58" r:id="rId2"/>
    <p:sldId id="257" r:id="rId3"/>
    <p:sldId id="344" r:id="rId4"/>
    <p:sldId id="337" r:id="rId5"/>
    <p:sldId id="339" r:id="rId6"/>
    <p:sldId id="370" r:id="rId7"/>
    <p:sldId id="342" r:id="rId8"/>
    <p:sldId id="326" r:id="rId9"/>
    <p:sldId id="343" r:id="rId10"/>
    <p:sldId id="340" r:id="rId11"/>
    <p:sldId id="362" r:id="rId12"/>
    <p:sldId id="336" r:id="rId13"/>
    <p:sldId id="363" r:id="rId14"/>
    <p:sldId id="285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008AA"/>
    <a:srgbClr val="FACD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2FF7D4-88BB-4043-9559-38110A1496F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7DDAE8-D0E8-4416-AA5B-8F90A014FBAC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3184C8-F40A-43B8-BCB5-D3A3337C83F9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3D026B-1F86-444B-BBCA-9C971DDE5E8F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E8DE0D-6C41-4106-9923-D44472E2125F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1CFDAB-8513-46CE-92A5-246109B8E60A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2FF7D4-88BB-4043-9559-38110A1496F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A65227-AD1F-48C9-BF62-2F15F224CC8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7DDAE8-D0E8-4416-AA5B-8F90A014FBA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3184C8-F40A-43B8-BCB5-D3A3337C83F9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3D026B-1F86-444B-BBCA-9C971DDE5E8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E8DE0D-6C41-4106-9923-D44472E2125F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1CFDAB-8513-46CE-92A5-246109B8E60A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12/09/2015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Calcul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numérique</a:t>
            </a:r>
          </a:p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1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898501"/>
            <a:ext cx="3619500" cy="3114675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0" y="357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0" y="3705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21" name="Rectangle 1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5379" y="2708920"/>
            <a:ext cx="6462965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3829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772816"/>
            <a:ext cx="5286375" cy="33718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6784" y="1772816"/>
            <a:ext cx="3581400" cy="31146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225030"/>
            <a:ext cx="5248275" cy="1924050"/>
          </a:xfrm>
          <a:prstGeom prst="rect">
            <a:avLst/>
          </a:prstGeom>
          <a:noFill/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8174" y="2420888"/>
            <a:ext cx="20002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4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16596" y="1916832"/>
            <a:ext cx="3619500" cy="30861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57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2110" y="1916832"/>
            <a:ext cx="2000250" cy="30765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13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564904"/>
            <a:ext cx="5181600" cy="1638300"/>
          </a:xfrm>
          <a:prstGeom prst="rect">
            <a:avLst/>
          </a:prstGeom>
          <a:noFill/>
        </p:spPr>
      </p:pic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9979" y="2611363"/>
            <a:ext cx="3438525" cy="16097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93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916832"/>
            <a:ext cx="8697436" cy="1440160"/>
          </a:xfrm>
          <a:prstGeom prst="rect">
            <a:avLst/>
          </a:prstGeom>
          <a:noFill/>
        </p:spPr>
      </p:pic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356992"/>
            <a:ext cx="2266927" cy="144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83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25030"/>
            <a:ext cx="4587327" cy="1980000"/>
          </a:xfrm>
          <a:prstGeom prst="rect">
            <a:avLst/>
          </a:prstGeom>
          <a:noFill/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6946" y="2241088"/>
            <a:ext cx="3575534" cy="198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62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Calculer et donner le résultat sous la forme la plus simple possible.</a:t>
            </a:r>
            <a:endParaRPr lang="fr-FR" sz="66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420888"/>
            <a:ext cx="5205683" cy="1800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9892" y="2420888"/>
            <a:ext cx="3100580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42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916832"/>
            <a:ext cx="3619500" cy="3114675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8094" y="2708920"/>
            <a:ext cx="20002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0" y="357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0" y="3705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2721" name="Rectangle 1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1403" y="1700808"/>
            <a:ext cx="6462965" cy="1512168"/>
          </a:xfrm>
          <a:prstGeom prst="rect">
            <a:avLst/>
          </a:prstGeom>
          <a:noFill/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1881" y="3284984"/>
            <a:ext cx="5344375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0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3829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72816"/>
            <a:ext cx="5286375" cy="3371850"/>
          </a:xfrm>
          <a:prstGeom prst="rect">
            <a:avLst/>
          </a:prstGeom>
          <a:noFill/>
        </p:spPr>
      </p:pic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6166" y="1772816"/>
            <a:ext cx="2000250" cy="30765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90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8592" y="1772816"/>
            <a:ext cx="3581400" cy="3114675"/>
          </a:xfrm>
          <a:prstGeom prst="rect">
            <a:avLst/>
          </a:prstGeom>
          <a:noFill/>
        </p:spPr>
      </p:pic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704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772816"/>
            <a:ext cx="3409950" cy="3086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70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N°0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2435" y="1608584"/>
            <a:ext cx="6289771" cy="1800000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3547" y="3140968"/>
            <a:ext cx="2840461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1997" y="2225030"/>
            <a:ext cx="5248275" cy="1924050"/>
          </a:xfrm>
          <a:prstGeom prst="rect">
            <a:avLst/>
          </a:prstGeom>
          <a:noFill/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916832"/>
            <a:ext cx="3619500" cy="30861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57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636912"/>
            <a:ext cx="5181600" cy="16383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924944"/>
            <a:ext cx="8697436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0524" y="2225030"/>
            <a:ext cx="4457700" cy="1924050"/>
          </a:xfrm>
          <a:prstGeom prst="rect">
            <a:avLst/>
          </a:prstGeom>
          <a:noFill/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708920"/>
            <a:ext cx="4848225" cy="16764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67</Words>
  <Application>Microsoft Office PowerPoint</Application>
  <PresentationFormat>Affichage à l'écran (4:3)</PresentationFormat>
  <Paragraphs>46</Paragraphs>
  <Slides>25</Slides>
  <Notes>19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Calculer et donner le résultat sous la forme la plus simple possible.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PC-MS</cp:lastModifiedBy>
  <cp:revision>236</cp:revision>
  <dcterms:created xsi:type="dcterms:W3CDTF">2008-11-15T15:38:50Z</dcterms:created>
  <dcterms:modified xsi:type="dcterms:W3CDTF">2015-09-12T13:54:00Z</dcterms:modified>
</cp:coreProperties>
</file>