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318" r:id="rId3"/>
    <p:sldId id="287" r:id="rId4"/>
    <p:sldId id="320" r:id="rId5"/>
    <p:sldId id="321" r:id="rId6"/>
    <p:sldId id="326" r:id="rId7"/>
    <p:sldId id="322" r:id="rId8"/>
    <p:sldId id="323" r:id="rId9"/>
    <p:sldId id="324" r:id="rId10"/>
    <p:sldId id="327" r:id="rId11"/>
    <p:sldId id="325" r:id="rId12"/>
    <p:sldId id="329" r:id="rId13"/>
    <p:sldId id="315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14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7" autoAdjust="0"/>
    <p:restoredTop sz="94660"/>
  </p:normalViewPr>
  <p:slideViewPr>
    <p:cSldViewPr>
      <p:cViewPr varScale="1">
        <p:scale>
          <a:sx n="72" d="100"/>
          <a:sy n="72" d="100"/>
        </p:scale>
        <p:origin x="18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+5)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424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6318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r>
                            <a:rPr lang="fr-FR" sz="8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8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8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−5=0</m:t>
                      </m:r>
                    </m:oMath>
                  </m:oMathPara>
                </a14:m>
                <a:endParaRPr lang="fr-FR" sz="8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45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 fontScale="32500" lnSpcReduction="20000"/>
              </a:bodyPr>
              <a:lstStyle/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15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15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15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15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21500" dirty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fr-FR" sz="215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	</m:t>
                    </m:r>
                    <m:r>
                      <a:rPr lang="fr-FR" sz="215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15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215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21500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fr-FR" sz="175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fr-FR" sz="175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   </a:t>
                </a:r>
                <a:r>
                  <a:rPr lang="fr-FR" sz="215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ou </a:t>
                </a:r>
                <a14:m>
                  <m:oMath xmlns:m="http://schemas.openxmlformats.org/officeDocument/2006/math">
                    <m:r>
                      <a:rPr lang="fr-FR" sz="215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15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21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15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fr-FR" sz="215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215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endParaRPr lang="fr-FR" sz="21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783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7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70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70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7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7000" b="0" dirty="0">
                    <a:solidFill>
                      <a:schemeClr val="tx2"/>
                    </a:solidFill>
                  </a:rPr>
                  <a:t> ou</a:t>
                </a:r>
                <a14:m>
                  <m:oMath xmlns:m="http://schemas.openxmlformats.org/officeDocument/2006/math"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7000" b="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7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endParaRPr lang="fr-FR" sz="7000" b="0" dirty="0">
                  <a:solidFill>
                    <a:srgbClr val="00B050"/>
                  </a:solidFill>
                </a:endParaRPr>
              </a:p>
              <a:p>
                <a:pPr marL="0" indent="0" algn="just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784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 algn="just">
                  <a:spcAft>
                    <a:spcPts val="2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+3=0</m:t>
                      </m:r>
                    </m:oMath>
                  </m:oMathPara>
                </a14:m>
                <a:endParaRPr lang="fr-FR" sz="28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Aft>
                    <a:spcPts val="2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fr-FR" sz="28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Pas</m:t>
                    </m:r>
                    <m: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de</m:t>
                    </m:r>
                    <m: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solution</m:t>
                    </m:r>
                    <m: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dans</m:t>
                    </m:r>
                    <m:r>
                      <a:rPr lang="fr-FR" sz="24000" b="0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40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fr-FR" sz="240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64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+5)²=0</m:t>
                      </m:r>
                    </m:oMath>
                  </m:oMathPara>
                </a14:m>
                <a:endParaRPr lang="fr-FR" sz="70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0"/>
                  </a:spcBef>
                  <a:spcAft>
                    <a:spcPts val="3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+5=0</m:t>
                      </m:r>
                    </m:oMath>
                  </m:oMathPara>
                </a14:m>
                <a:endParaRPr lang="fr-FR" sz="70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0"/>
                  </a:spcBef>
                  <a:spcAft>
                    <a:spcPts val="3600"/>
                  </a:spcAft>
                  <a:buNone/>
                </a:pPr>
                <a:r>
                  <a:rPr lang="fr-FR" sz="70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fr-FR" sz="7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7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7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spcBef>
                    <a:spcPts val="0"/>
                  </a:spcBef>
                  <a:spcAft>
                    <a:spcPts val="3600"/>
                  </a:spcAft>
                  <a:buNone/>
                </a:pPr>
                <a14:m>
                  <m:oMath xmlns:m="http://schemas.openxmlformats.org/officeDocument/2006/math"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b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7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03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 algn="just">
                  <a:spcBef>
                    <a:spcPts val="6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  <m:r>
                        <a:rPr lang="fr-FR" sz="28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28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2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fr-FR" sz="2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8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28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fr-FR" sz="28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ou</a:t>
                </a:r>
                <a14:m>
                  <m:oMath xmlns:m="http://schemas.openxmlformats.org/officeDocument/2006/math">
                    <m:r>
                      <a:rPr lang="fr-FR" sz="2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8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8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28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0" b="0" i="0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28000" b="0" i="0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fr-FR" sz="28000" dirty="0">
                  <a:solidFill>
                    <a:schemeClr val="accent3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br>
                  <a:rPr lang="fr-FR" sz="3200" dirty="0">
                    <a:solidFill>
                      <a:schemeClr val="accent3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1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6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−4=0</m:t>
                      </m:r>
                    </m:oMath>
                  </m:oMathPara>
                </a14:m>
                <a:endParaRPr lang="fr-FR" sz="5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5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5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5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5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fr-FR" sz="5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+1=2 </m:t>
                      </m:r>
                      <m:r>
                        <m:rPr>
                          <m:sty m:val="p"/>
                        </m:rPr>
                        <a:rPr lang="fr-FR" sz="5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5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+1=−2</m:t>
                      </m:r>
                    </m:oMath>
                  </m:oMathPara>
                </a14:m>
                <a:endParaRPr lang="fr-FR" sz="58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fr-FR" sz="5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5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58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8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5800" dirty="0">
                    <a:solidFill>
                      <a:srgbClr val="00B050"/>
                    </a:solidFill>
                  </a:rPr>
                  <a:t> </a:t>
                </a:r>
                <a:r>
                  <a:rPr lang="fr-FR" sz="5800" dirty="0">
                    <a:solidFill>
                      <a:schemeClr val="tx2"/>
                    </a:solidFill>
                  </a:rPr>
                  <a:t>ou </a:t>
                </a:r>
                <a14:m>
                  <m:oMath xmlns:m="http://schemas.openxmlformats.org/officeDocument/2006/math">
                    <m:r>
                      <a:rPr lang="fr-FR" sz="5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5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58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58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endParaRPr lang="fr-FR" sz="5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 b="-38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367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6000" dirty="0"/>
                  <a:t>Résoudre dans </a:t>
                </a:r>
                <a14:m>
                  <m:oMath xmlns:m="http://schemas.openxmlformats.org/officeDocument/2006/math">
                    <m:r>
                      <a:rPr lang="fr-FR" sz="6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fr-FR" sz="6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FR" sz="6000" dirty="0"/>
                  <a:t> </a:t>
                </a:r>
              </a:p>
              <a:p>
                <a:pPr marL="0" indent="0" algn="ctr">
                  <a:buNone/>
                </a:pPr>
                <a:r>
                  <a:rPr lang="fr-FR" sz="6000" dirty="0"/>
                  <a:t>les équations suivantes :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3" t="-4306" r="-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372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7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endParaRPr lang="fr-FR" sz="7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−2)²=0</m:t>
                      </m:r>
                    </m:oMath>
                  </m:oMathPara>
                </a14:m>
                <a:endParaRPr lang="fr-FR" sz="70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7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−2=0</m:t>
                      </m:r>
                    </m:oMath>
                  </m:oMathPara>
                </a14:m>
                <a:endParaRPr lang="fr-FR" sz="70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     </a:t>
                </a:r>
                <a14:m>
                  <m:oMath xmlns:m="http://schemas.openxmlformats.org/officeDocument/2006/math">
                    <m:r>
                      <a:rPr lang="fr-FR" sz="7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7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7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70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buNone/>
                </a:pPr>
                <a:endParaRPr lang="fr-FR" sz="70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br>
                  <a:rPr lang="fr-FR" sz="7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7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580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6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6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6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6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+5)</m:t>
                          </m:r>
                        </m:e>
                        <m:sup>
                          <m:r>
                            <a:rPr lang="fr-FR" sz="6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6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endParaRPr lang="fr-FR" sz="6600" dirty="0">
                  <a:solidFill>
                    <a:srgbClr val="00B050"/>
                  </a:solidFill>
                </a:endParaRPr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6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6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6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6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+5)</m:t>
                          </m:r>
                        </m:e>
                        <m:sup>
                          <m:r>
                            <a:rPr lang="fr-FR" sz="6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66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=−4</m:t>
                      </m:r>
                    </m:oMath>
                  </m:oMathPara>
                </a14:m>
                <a:endParaRPr lang="fr-FR" sz="6600" dirty="0">
                  <a:solidFill>
                    <a:schemeClr val="tx2"/>
                  </a:solidFill>
                </a:endParaRP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fr-FR" sz="6200" dirty="0">
                    <a:solidFill>
                      <a:srgbClr val="00B050"/>
                    </a:solidFill>
                  </a:rPr>
                  <a:t>Pas de solution dans </a:t>
                </a:r>
                <a14:m>
                  <m:oMath xmlns:m="http://schemas.openxmlformats.org/officeDocument/2006/math">
                    <m:r>
                      <a:rPr lang="fr-FR" sz="6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fr-FR" sz="6200" dirty="0">
                  <a:solidFill>
                    <a:srgbClr val="00B050"/>
                  </a:solidFill>
                </a:endParaRPr>
              </a:p>
              <a:p>
                <a:pPr marL="0" indent="0" algn="ctr">
                  <a:spcAft>
                    <a:spcPts val="1800"/>
                  </a:spcAft>
                  <a:buNone/>
                </a:pPr>
                <a:endParaRPr lang="fr-FR" sz="6600" dirty="0">
                  <a:solidFill>
                    <a:schemeClr val="tx2"/>
                  </a:solidFill>
                </a:endParaRPr>
              </a:p>
              <a:p>
                <a:pPr marL="0" indent="0" algn="ctr">
                  <a:spcAft>
                    <a:spcPts val="1800"/>
                  </a:spcAft>
                  <a:buNone/>
                </a:pPr>
                <a:endParaRPr lang="fr-FR" sz="6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 rotWithShape="1">
                <a:blip r:embed="rId2"/>
                <a:stretch>
                  <a:fillRect l="-20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719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9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endParaRPr lang="fr-FR" sz="9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9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9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90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9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9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90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9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fr-FR" sz="9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9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9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9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9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9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0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fr-FR" sz="106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106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108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r>
                            <a:rPr lang="fr-FR" sz="5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5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5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−5=0</m:t>
                      </m:r>
                    </m:oMath>
                  </m:oMathPara>
                </a14:m>
                <a:endParaRPr lang="fr-FR" sz="50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r>
                            <a:rPr lang="fr-FR" sz="5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5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5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5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fr-FR" sz="50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+1=</m:t>
                      </m:r>
                      <m:rad>
                        <m:radPr>
                          <m:degHide m:val="on"/>
                          <m:ctrlP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</m:t>
                      </m:r>
                      <m: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fr-FR" sz="4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800" b="0" i="0" smtClean="0">
                          <a:solidFill>
                            <a:srgbClr val="00B05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fr-FR" sz="48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246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8510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23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145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+5)²=0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2450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69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/>
              <a:lstStyle/>
              <a:p>
                <a:pPr marL="0" indent="0" algn="just">
                  <a:spcBef>
                    <a:spcPts val="0"/>
                  </a:spcBef>
                  <a:buNone/>
                </a:pPr>
                <a:endParaRPr lang="fr-FR" sz="88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b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2575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endParaRPr lang="fr-FR" sz="8800" b="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8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8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br>
                  <a:rPr lang="fr-FR" sz="7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7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46449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1616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716</TotalTime>
  <Words>334</Words>
  <Application>Microsoft Office PowerPoint</Application>
  <PresentationFormat>Affichage à l'écran (4:3)</PresentationFormat>
  <Paragraphs>89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Calibri</vt:lpstr>
      <vt:lpstr>Cambria Math</vt:lpstr>
      <vt:lpstr>Constantia</vt:lpstr>
      <vt:lpstr>Wingdings 2</vt:lpstr>
      <vt:lpstr>Débit</vt:lpstr>
      <vt:lpstr>Second degré Série 5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162</cp:revision>
  <dcterms:created xsi:type="dcterms:W3CDTF">2017-06-06T15:31:06Z</dcterms:created>
  <dcterms:modified xsi:type="dcterms:W3CDTF">2021-08-15T15:52:51Z</dcterms:modified>
</cp:coreProperties>
</file>