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62" r:id="rId5"/>
    <p:sldId id="263" r:id="rId6"/>
    <p:sldId id="266" r:id="rId7"/>
    <p:sldId id="269" r:id="rId8"/>
    <p:sldId id="271" r:id="rId9"/>
    <p:sldId id="272" r:id="rId10"/>
    <p:sldId id="275" r:id="rId11"/>
    <p:sldId id="276" r:id="rId12"/>
    <p:sldId id="284" r:id="rId13"/>
    <p:sldId id="285" r:id="rId14"/>
    <p:sldId id="287" r:id="rId15"/>
    <p:sldId id="288" r:id="rId16"/>
    <p:sldId id="268" r:id="rId17"/>
    <p:sldId id="267" r:id="rId18"/>
    <p:sldId id="270" r:id="rId19"/>
    <p:sldId id="273" r:id="rId20"/>
    <p:sldId id="274" r:id="rId21"/>
    <p:sldId id="277" r:id="rId22"/>
    <p:sldId id="280" r:id="rId23"/>
    <p:sldId id="289" r:id="rId24"/>
    <p:sldId id="290" r:id="rId25"/>
    <p:sldId id="281" r:id="rId26"/>
    <p:sldId id="292" r:id="rId27"/>
    <p:sldId id="293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58DBF-34FB-4D7B-98AE-667709267FBA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2EABC-FF4F-43EB-AA5E-F8647F2944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071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2EABC-FF4F-43EB-AA5E-F8647F294462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840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426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65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091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079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944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575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4235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7184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757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275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3166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572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951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867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302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266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5746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329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66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90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661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28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7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628800"/>
            <a:ext cx="9144000" cy="2736304"/>
          </a:xfrm>
        </p:spPr>
        <p:txBody>
          <a:bodyPr>
            <a:normAutofit/>
          </a:bodyPr>
          <a:lstStyle/>
          <a:p>
            <a:r>
              <a:rPr lang="fr-FR" sz="7200" b="1" dirty="0" smtClean="0"/>
              <a:t>Intervalles</a:t>
            </a:r>
            <a:br>
              <a:rPr lang="fr-FR" sz="7200" b="1" dirty="0" smtClean="0"/>
            </a:br>
            <a:r>
              <a:rPr lang="fr-FR" sz="7200" b="1" dirty="0" smtClean="0"/>
              <a:t>Série 3</a:t>
            </a:r>
            <a:endParaRPr lang="fr-FR" sz="7200" dirty="0"/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4653136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416564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N°6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044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N°7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−∞;4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071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N°8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−∞;4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895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N°9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−∞;4</m:t>
                          </m:r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13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;+∞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99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N°10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−∞;4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13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;+∞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281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26928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4000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r-FR" sz="7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Correction</a:t>
            </a:r>
            <a:endParaRPr lang="fr-FR" sz="7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31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N°1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−1;7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" y="3854097"/>
            <a:ext cx="8937346" cy="80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1979712" y="4005064"/>
            <a:ext cx="2511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4451309" y="3854097"/>
            <a:ext cx="45719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>
            <a:endCxn id="16" idx="2"/>
          </p:cNvCxnSpPr>
          <p:nvPr/>
        </p:nvCxnSpPr>
        <p:spPr>
          <a:xfrm>
            <a:off x="395536" y="3759695"/>
            <a:ext cx="6588446" cy="17632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 flipH="1">
            <a:off x="337826" y="3569008"/>
            <a:ext cx="86308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>
            <a:off x="1979712" y="4566268"/>
            <a:ext cx="2550563" cy="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>
            <a:off x="4451309" y="4395796"/>
            <a:ext cx="71438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>
            <a:off x="1991549" y="4410775"/>
            <a:ext cx="105361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>
            <a:off x="1979712" y="3854097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1;4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arenthèse fermante 15"/>
          <p:cNvSpPr/>
          <p:nvPr/>
        </p:nvSpPr>
        <p:spPr>
          <a:xfrm flipH="1">
            <a:off x="6983982" y="3598732"/>
            <a:ext cx="10829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37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N°2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−1;7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" y="3854097"/>
            <a:ext cx="8937346" cy="80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1979712" y="4005064"/>
            <a:ext cx="2511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4451309" y="3854097"/>
            <a:ext cx="45719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>
            <a:endCxn id="16" idx="2"/>
          </p:cNvCxnSpPr>
          <p:nvPr/>
        </p:nvCxnSpPr>
        <p:spPr>
          <a:xfrm>
            <a:off x="395536" y="3759695"/>
            <a:ext cx="6588446" cy="17632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 flipH="1">
            <a:off x="337826" y="3569008"/>
            <a:ext cx="86308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>
            <a:off x="424134" y="4566268"/>
            <a:ext cx="6559848" cy="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 flipH="1">
            <a:off x="6992057" y="4387673"/>
            <a:ext cx="101514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 flipH="1">
            <a:off x="337827" y="4410775"/>
            <a:ext cx="86308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>
            <a:off x="1979712" y="3854097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−1;7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arenthèse fermante 15"/>
          <p:cNvSpPr/>
          <p:nvPr/>
        </p:nvSpPr>
        <p:spPr>
          <a:xfrm flipH="1">
            <a:off x="6983982" y="3598732"/>
            <a:ext cx="10829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43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N°3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" y="3854097"/>
            <a:ext cx="8937346" cy="80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1979712" y="4005064"/>
            <a:ext cx="2511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4451309" y="3854097"/>
            <a:ext cx="45719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 flipV="1">
            <a:off x="1187624" y="3834077"/>
            <a:ext cx="1368152" cy="2002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 flipH="1">
            <a:off x="1101316" y="3643392"/>
            <a:ext cx="86308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>
            <a:off x="1979712" y="4543729"/>
            <a:ext cx="684343" cy="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 flipH="1">
            <a:off x="2644217" y="4387673"/>
            <a:ext cx="124735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>
            <a:off x="1979712" y="4365134"/>
            <a:ext cx="105361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>
            <a:off x="1979712" y="3854097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1;7/4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arenthèse fermante 15"/>
          <p:cNvSpPr/>
          <p:nvPr/>
        </p:nvSpPr>
        <p:spPr>
          <a:xfrm flipH="1">
            <a:off x="2584776" y="3675502"/>
            <a:ext cx="10829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Bulle ronde 24"/>
          <p:cNvSpPr/>
          <p:nvPr/>
        </p:nvSpPr>
        <p:spPr>
          <a:xfrm>
            <a:off x="827584" y="4941168"/>
            <a:ext cx="2160240" cy="1368152"/>
          </a:xfrm>
          <a:prstGeom prst="wedgeEllipseCallout">
            <a:avLst>
              <a:gd name="adj1" fmla="val 30955"/>
              <a:gd name="adj2" fmla="val -101866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1102973" y="5169097"/>
                <a:ext cx="1665979" cy="953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fr-FR" sz="3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000" b="0" i="1" smtClean="0">
                          <a:latin typeface="Cambria Math"/>
                        </a:rPr>
                        <m:t>=1,75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973" y="5169097"/>
                <a:ext cx="1665979" cy="95365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08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N°4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" y="3854097"/>
            <a:ext cx="8937346" cy="80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1979712" y="4005064"/>
            <a:ext cx="2511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4451309" y="3854097"/>
            <a:ext cx="45719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 flipV="1">
            <a:off x="1187624" y="3834077"/>
            <a:ext cx="1368152" cy="2002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 flipH="1">
            <a:off x="1101316" y="3643392"/>
            <a:ext cx="86308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>
            <a:off x="1187624" y="4543729"/>
            <a:ext cx="3342651" cy="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>
            <a:off x="4451308" y="4365134"/>
            <a:ext cx="82965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 flipH="1">
            <a:off x="1101317" y="4365134"/>
            <a:ext cx="86308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>
            <a:off x="1979712" y="3854097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]"/>
                          <m:ctrlP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0;4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arenthèse fermante 15"/>
          <p:cNvSpPr/>
          <p:nvPr/>
        </p:nvSpPr>
        <p:spPr>
          <a:xfrm flipH="1">
            <a:off x="2584776" y="3675502"/>
            <a:ext cx="10829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Bulle ronde 24"/>
          <p:cNvSpPr/>
          <p:nvPr/>
        </p:nvSpPr>
        <p:spPr>
          <a:xfrm>
            <a:off x="827584" y="4941168"/>
            <a:ext cx="2160240" cy="1368152"/>
          </a:xfrm>
          <a:prstGeom prst="wedgeEllipseCallout">
            <a:avLst>
              <a:gd name="adj1" fmla="val 30955"/>
              <a:gd name="adj2" fmla="val -101866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1102973" y="5169097"/>
                <a:ext cx="1665979" cy="953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fr-FR" sz="3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000" b="0" i="1" smtClean="0">
                          <a:latin typeface="Cambria Math"/>
                        </a:rPr>
                        <m:t>=1,75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973" y="5169097"/>
                <a:ext cx="1665979" cy="95365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91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764704"/>
            <a:ext cx="9144000" cy="5112568"/>
          </a:xfrm>
        </p:spPr>
        <p:txBody>
          <a:bodyPr>
            <a:noAutofit/>
          </a:bodyPr>
          <a:lstStyle/>
          <a:p>
            <a:r>
              <a:rPr lang="fr-FR" sz="6000" dirty="0" smtClean="0"/>
              <a:t>Simplifier les </a:t>
            </a:r>
            <a:r>
              <a:rPr lang="fr-FR" sz="6000" dirty="0" smtClean="0"/>
              <a:t>intersections</a:t>
            </a:r>
            <a:br>
              <a:rPr lang="fr-FR" sz="6000" dirty="0" smtClean="0"/>
            </a:br>
            <a:r>
              <a:rPr lang="fr-FR" sz="6000" dirty="0" smtClean="0"/>
              <a:t> </a:t>
            </a:r>
            <a:r>
              <a:rPr lang="fr-FR" sz="6000" dirty="0" smtClean="0"/>
              <a:t>et réunions d’intervalles suivantes, lorsque c’est possible.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370921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N°5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" y="3854097"/>
            <a:ext cx="8937346" cy="80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2009110" y="4024763"/>
            <a:ext cx="2511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4451309" y="3854097"/>
            <a:ext cx="45719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1187625" y="3821998"/>
            <a:ext cx="611782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 flipH="1">
            <a:off x="1101316" y="3643392"/>
            <a:ext cx="86308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>
            <a:off x="1187624" y="4543729"/>
            <a:ext cx="611783" cy="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 flipH="1">
            <a:off x="1822889" y="4365134"/>
            <a:ext cx="84814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 flipH="1">
            <a:off x="1101317" y="4365134"/>
            <a:ext cx="86308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>
            <a:off x="1979712" y="3854097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273081" y="5308242"/>
                <a:ext cx="4687510" cy="861774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5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5000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5000" i="1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50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50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0;</m:t>
                          </m:r>
                          <m:r>
                            <a:rPr lang="fr-FR" sz="50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3/4</m:t>
                          </m:r>
                          <m:r>
                            <a:rPr lang="fr-FR" sz="500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5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273081" y="5308242"/>
                <a:ext cx="4687510" cy="86177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arenthèse fermante 15"/>
          <p:cNvSpPr/>
          <p:nvPr/>
        </p:nvSpPr>
        <p:spPr>
          <a:xfrm flipH="1">
            <a:off x="1821400" y="3675502"/>
            <a:ext cx="10829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Bulle ronde 24"/>
          <p:cNvSpPr/>
          <p:nvPr/>
        </p:nvSpPr>
        <p:spPr>
          <a:xfrm>
            <a:off x="827584" y="4941168"/>
            <a:ext cx="2160240" cy="1368152"/>
          </a:xfrm>
          <a:prstGeom prst="wedgeEllipseCallout">
            <a:avLst>
              <a:gd name="adj1" fmla="val -5602"/>
              <a:gd name="adj2" fmla="val -10490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1102973" y="5169097"/>
                <a:ext cx="1665979" cy="956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000" b="0" i="1" smtClean="0">
                          <a:latin typeface="Cambria Math"/>
                        </a:rPr>
                        <m:t>=0,75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973" y="5169097"/>
                <a:ext cx="1665979" cy="95667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Connecteur droit 26"/>
          <p:cNvCxnSpPr/>
          <p:nvPr/>
        </p:nvCxnSpPr>
        <p:spPr>
          <a:xfrm>
            <a:off x="2032392" y="4543729"/>
            <a:ext cx="2464636" cy="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renthèse fermante 28"/>
          <p:cNvSpPr/>
          <p:nvPr/>
        </p:nvSpPr>
        <p:spPr>
          <a:xfrm>
            <a:off x="4477474" y="4393781"/>
            <a:ext cx="45719" cy="301934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Parenthèse fermante 29"/>
          <p:cNvSpPr/>
          <p:nvPr/>
        </p:nvSpPr>
        <p:spPr>
          <a:xfrm flipH="1">
            <a:off x="2009110" y="4366153"/>
            <a:ext cx="108298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5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  <p:bldP spid="29" grpId="0" animBg="1"/>
      <p:bldP spid="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N°6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" y="3854097"/>
            <a:ext cx="8937346" cy="80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2009110" y="4024763"/>
            <a:ext cx="2511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4451309" y="3854097"/>
            <a:ext cx="45719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1187625" y="3821998"/>
            <a:ext cx="611782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 flipH="1">
            <a:off x="1101316" y="3643392"/>
            <a:ext cx="86308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>
            <a:off x="1979712" y="3854097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Parenthèse fermante 15"/>
          <p:cNvSpPr/>
          <p:nvPr/>
        </p:nvSpPr>
        <p:spPr>
          <a:xfrm flipH="1">
            <a:off x="1821400" y="3675502"/>
            <a:ext cx="10829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Bulle ronde 24"/>
          <p:cNvSpPr/>
          <p:nvPr/>
        </p:nvSpPr>
        <p:spPr>
          <a:xfrm>
            <a:off x="827584" y="4941168"/>
            <a:ext cx="2160240" cy="1368152"/>
          </a:xfrm>
          <a:prstGeom prst="wedgeEllipseCallout">
            <a:avLst>
              <a:gd name="adj1" fmla="val -5602"/>
              <a:gd name="adj2" fmla="val -10490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1102973" y="5169097"/>
                <a:ext cx="1665979" cy="956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000" b="0" i="1" smtClean="0">
                          <a:latin typeface="Cambria Math"/>
                        </a:rPr>
                        <m:t>=0,75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973" y="5169097"/>
                <a:ext cx="1665979" cy="95667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600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∅</m:t>
                      </m:r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394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N°7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−∞;4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" y="3854097"/>
            <a:ext cx="8937346" cy="80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1979712" y="4005064"/>
            <a:ext cx="2511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4451309" y="3854097"/>
            <a:ext cx="45719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61602" y="3759695"/>
            <a:ext cx="4435426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61602" y="4566268"/>
            <a:ext cx="4468673" cy="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>
            <a:off x="4451309" y="4395796"/>
            <a:ext cx="71438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>
            <a:off x="1979712" y="3854097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]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∞;4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arenthèse fermante 15"/>
          <p:cNvSpPr/>
          <p:nvPr/>
        </p:nvSpPr>
        <p:spPr>
          <a:xfrm flipH="1">
            <a:off x="4498319" y="3566059"/>
            <a:ext cx="10829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67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N°8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−∞;4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" y="3854097"/>
            <a:ext cx="8937346" cy="80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1979712" y="4005064"/>
            <a:ext cx="2511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4451309" y="3854097"/>
            <a:ext cx="45719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61602" y="3759695"/>
            <a:ext cx="4435426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1979712" y="4566268"/>
            <a:ext cx="2550563" cy="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 flipH="1">
            <a:off x="4522747" y="4395796"/>
            <a:ext cx="83870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>
            <a:off x="1979712" y="3854097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1;4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arenthèse fermante 15"/>
          <p:cNvSpPr/>
          <p:nvPr/>
        </p:nvSpPr>
        <p:spPr>
          <a:xfrm flipH="1">
            <a:off x="4498319" y="3566059"/>
            <a:ext cx="10829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>
            <a:off x="2003195" y="4387673"/>
            <a:ext cx="105361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17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N°9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−∞;4</m:t>
                          </m:r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13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;+∞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" y="3854097"/>
            <a:ext cx="8937346" cy="80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61602" y="4067335"/>
            <a:ext cx="4452641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 flipH="1" flipV="1">
            <a:off x="4521264" y="3859090"/>
            <a:ext cx="164881" cy="4164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>
            <a:stCxn id="13" idx="1"/>
          </p:cNvCxnSpPr>
          <p:nvPr/>
        </p:nvCxnSpPr>
        <p:spPr>
          <a:xfrm flipV="1">
            <a:off x="3851920" y="3874117"/>
            <a:ext cx="5147028" cy="2533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>
            <a:off x="3851920" y="3685964"/>
            <a:ext cx="93712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>
            <a:off x="3851920" y="4543729"/>
            <a:ext cx="678355" cy="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 flipH="1">
            <a:off x="4534273" y="4365134"/>
            <a:ext cx="109735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>
            <a:off x="3851920" y="4368649"/>
            <a:ext cx="93712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13/4;4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Bulle ronde 24"/>
          <p:cNvSpPr/>
          <p:nvPr/>
        </p:nvSpPr>
        <p:spPr>
          <a:xfrm>
            <a:off x="827584" y="4941168"/>
            <a:ext cx="2160240" cy="1368152"/>
          </a:xfrm>
          <a:prstGeom prst="wedgeEllipseCallout">
            <a:avLst>
              <a:gd name="adj1" fmla="val 89317"/>
              <a:gd name="adj2" fmla="val -103891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937020" y="5146908"/>
                <a:ext cx="1941368" cy="956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/>
                            </a:rPr>
                            <m:t>13</m:t>
                          </m:r>
                        </m:num>
                        <m:den>
                          <m:r>
                            <a:rPr lang="fr-FR" sz="3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000" b="0" i="1" smtClean="0">
                          <a:latin typeface="Cambria Math"/>
                        </a:rPr>
                        <m:t>=3,25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020" y="5146908"/>
                <a:ext cx="1941368" cy="95667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00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N°10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−∞;4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13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;+∞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" y="3854097"/>
            <a:ext cx="8937346" cy="80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61602" y="4067335"/>
            <a:ext cx="4452641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 flipH="1" flipV="1">
            <a:off x="4521264" y="3859090"/>
            <a:ext cx="164881" cy="4164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>
            <a:stCxn id="13" idx="1"/>
          </p:cNvCxnSpPr>
          <p:nvPr/>
        </p:nvCxnSpPr>
        <p:spPr>
          <a:xfrm flipV="1">
            <a:off x="3851920" y="3874117"/>
            <a:ext cx="5147028" cy="2533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>
            <a:off x="3851920" y="3685964"/>
            <a:ext cx="93712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>
            <a:off x="179512" y="4543729"/>
            <a:ext cx="8819436" cy="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228524" y="5158545"/>
                <a:ext cx="4599710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]"/>
                        <m:endChr m:val="["/>
                        <m:ctrlPr>
                          <a:rPr lang="fr-FR" sz="600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6000" b="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6000" b="0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∞;+∞</m:t>
                        </m:r>
                      </m:e>
                    </m:d>
                  </m:oMath>
                </a14:m>
                <a:r>
                  <a:rPr lang="fr-FR" sz="6000" dirty="0" smtClean="0">
                    <a:solidFill>
                      <a:srgbClr val="002060"/>
                    </a:solidFill>
                  </a:rPr>
                  <a:t>=IR</a:t>
                </a:r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228524" y="5158545"/>
                <a:ext cx="4599710" cy="1015663"/>
              </a:xfrm>
              <a:prstGeom prst="rect">
                <a:avLst/>
              </a:prstGeom>
              <a:blipFill rotWithShape="1">
                <a:blip r:embed="rId4"/>
                <a:stretch>
                  <a:fillRect t="-11974" r="-64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Bulle ronde 24"/>
          <p:cNvSpPr/>
          <p:nvPr/>
        </p:nvSpPr>
        <p:spPr>
          <a:xfrm>
            <a:off x="827584" y="4941168"/>
            <a:ext cx="2160240" cy="1368152"/>
          </a:xfrm>
          <a:prstGeom prst="wedgeEllipseCallout">
            <a:avLst>
              <a:gd name="adj1" fmla="val 89317"/>
              <a:gd name="adj2" fmla="val -103891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937020" y="5146908"/>
                <a:ext cx="1941368" cy="956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/>
                            </a:rPr>
                            <m:t>13</m:t>
                          </m:r>
                        </m:num>
                        <m:den>
                          <m:r>
                            <a:rPr lang="fr-FR" sz="3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000" b="0" i="1" smtClean="0">
                          <a:latin typeface="Cambria Math"/>
                        </a:rPr>
                        <m:t>=3,25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020" y="5146908"/>
                <a:ext cx="1941368" cy="95667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74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25488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4000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r-FR" sz="7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</a:t>
            </a:r>
            <a:endParaRPr lang="fr-FR" sz="7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516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N°0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2;+∞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212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N°0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2;+∞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" y="3759695"/>
            <a:ext cx="8937346" cy="80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1979712" y="4005064"/>
            <a:ext cx="2511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4451309" y="3854097"/>
            <a:ext cx="45719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2771800" y="3759695"/>
            <a:ext cx="6190342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>
            <a:off x="2771799" y="3569009"/>
            <a:ext cx="144017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>
            <a:off x="2843807" y="4566268"/>
            <a:ext cx="1607502" cy="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>
            <a:off x="4397031" y="4395796"/>
            <a:ext cx="71438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>
            <a:off x="2810455" y="4387673"/>
            <a:ext cx="105361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>
            <a:off x="1979712" y="3854097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2;4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378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N°1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−1;7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090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N°2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−1;7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938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N°3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541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N°4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422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N°5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1;4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127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348</Words>
  <Application>Microsoft Office PowerPoint</Application>
  <PresentationFormat>Affichage à l'écran (4:3)</PresentationFormat>
  <Paragraphs>69</Paragraphs>
  <Slides>26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26</vt:i4>
      </vt:variant>
    </vt:vector>
  </HeadingPairs>
  <TitlesOfParts>
    <vt:vector size="28" baseType="lpstr">
      <vt:lpstr>Thème Office</vt:lpstr>
      <vt:lpstr>1_Thème Office</vt:lpstr>
      <vt:lpstr>Intervalles Série 3</vt:lpstr>
      <vt:lpstr>Simplifier les intersections  et réunions d’intervalles suivantes, lorsque c’est possible.</vt:lpstr>
      <vt:lpstr>N°0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Présentation PowerPoint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"Si" x≤5 "alors" x&gt;π</dc:title>
  <dc:creator>auderi</dc:creator>
  <cp:lastModifiedBy>auderi</cp:lastModifiedBy>
  <cp:revision>46</cp:revision>
  <dcterms:created xsi:type="dcterms:W3CDTF">2014-03-03T11:36:43Z</dcterms:created>
  <dcterms:modified xsi:type="dcterms:W3CDTF">2016-07-06T08:16:25Z</dcterms:modified>
</cp:coreProperties>
</file>