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73" r:id="rId3"/>
    <p:sldId id="258" r:id="rId4"/>
    <p:sldId id="274" r:id="rId5"/>
    <p:sldId id="261" r:id="rId6"/>
    <p:sldId id="275" r:id="rId7"/>
    <p:sldId id="263" r:id="rId8"/>
    <p:sldId id="276" r:id="rId9"/>
    <p:sldId id="277" r:id="rId10"/>
    <p:sldId id="278" r:id="rId11"/>
    <p:sldId id="279" r:id="rId12"/>
    <p:sldId id="280" r:id="rId13"/>
    <p:sldId id="291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2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253" autoAdjust="0"/>
    <p:restoredTop sz="94624" autoAdjust="0"/>
  </p:normalViewPr>
  <p:slideViewPr>
    <p:cSldViewPr>
      <p:cViewPr>
        <p:scale>
          <a:sx n="60" d="100"/>
          <a:sy n="60" d="100"/>
        </p:scale>
        <p:origin x="-141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847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978297"/>
            <a:ext cx="9144000" cy="1298575"/>
          </a:xfrm>
        </p:spPr>
        <p:txBody>
          <a:bodyPr>
            <a:noAutofit/>
          </a:bodyPr>
          <a:lstStyle/>
          <a:p>
            <a:r>
              <a:rPr lang="fr-FR" sz="8800" dirty="0" smtClean="0"/>
              <a:t>LOGIQUE</a:t>
            </a:r>
            <a:endParaRPr lang="fr-FR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02224"/>
            <a:ext cx="9144000" cy="1343000"/>
          </a:xfrm>
        </p:spPr>
        <p:txBody>
          <a:bodyPr>
            <a:noAutofit/>
          </a:bodyPr>
          <a:lstStyle/>
          <a:p>
            <a:r>
              <a:rPr lang="fr-FR" sz="6000" cap="small" dirty="0" smtClean="0"/>
              <a:t>Implication - Réciproque </a:t>
            </a:r>
            <a:endParaRPr lang="fr-FR" sz="6000" cap="small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51670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cap="small" dirty="0" smtClean="0"/>
              <a:t>Série 1</a:t>
            </a:r>
            <a:endParaRPr lang="fr-FR" sz="7200" cap="sm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56612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5569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a quatre côtés de même longueur »</a:t>
            </a:r>
          </a:p>
          <a:p>
            <a:pPr algn="just">
              <a:buNone/>
            </a:pPr>
            <a:r>
              <a:rPr lang="fr-FR" dirty="0" smtClean="0"/>
              <a:t>Q :  « ABCD est un carré »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5569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est un rectangle » </a:t>
            </a:r>
          </a:p>
          <a:p>
            <a:pPr algn="just">
              <a:buNone/>
            </a:pPr>
            <a:r>
              <a:rPr lang="fr-FR" dirty="0" smtClean="0"/>
              <a:t>Q :  « ABCD a deux angles droits »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5569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est un rectangle » </a:t>
            </a:r>
          </a:p>
          <a:p>
            <a:pPr algn="just">
              <a:buNone/>
            </a:pPr>
            <a:r>
              <a:rPr lang="fr-FR" dirty="0" smtClean="0"/>
              <a:t>Q :  « ABCD a deux angles droits »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845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est le milieu de [AB] »</a:t>
            </a:r>
          </a:p>
          <a:p>
            <a:pPr algn="just">
              <a:buNone/>
            </a:pPr>
            <a:endParaRPr lang="fr-FR" sz="800" dirty="0" smtClean="0"/>
          </a:p>
          <a:p>
            <a:pPr>
              <a:buNone/>
            </a:pPr>
            <a:r>
              <a:rPr lang="fr-FR" b="1" dirty="0" smtClean="0"/>
              <a:t>	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3131840" y="55892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979712" y="4890864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9" name="Image 8" descr="C:\Users\Christine\AppData\Local\Temp\geogebra.png"/>
          <p:cNvPicPr/>
          <p:nvPr/>
        </p:nvPicPr>
        <p:blipFill>
          <a:blip r:embed="rId2" cstate="print"/>
          <a:srcRect l="16667" t="9217" r="8915" b="7834"/>
          <a:stretch>
            <a:fillRect/>
          </a:stretch>
        </p:blipFill>
        <p:spPr bwMode="auto">
          <a:xfrm>
            <a:off x="5508104" y="3068960"/>
            <a:ext cx="3024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845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est le milieu de [AB] »</a:t>
            </a:r>
          </a:p>
          <a:p>
            <a:pPr algn="just">
              <a:buNone/>
            </a:pPr>
            <a:endParaRPr lang="fr-FR" sz="800" dirty="0" smtClean="0"/>
          </a:p>
          <a:p>
            <a:pPr>
              <a:buNone/>
            </a:pPr>
            <a:r>
              <a:rPr lang="fr-FR" b="1" dirty="0" smtClean="0"/>
              <a:t>	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1043608" y="4890864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5" name="Image 4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81128"/>
            <a:ext cx="3430653" cy="92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29523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P :  « AM = MB »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Q :  « M appartient à la médiatrice de [AB] »</a:t>
            </a:r>
          </a:p>
          <a:p>
            <a:pPr algn="just">
              <a:buNone/>
            </a:pPr>
            <a:endParaRPr lang="fr-FR" sz="800" b="1" dirty="0" smtClean="0"/>
          </a:p>
          <a:p>
            <a:pPr>
              <a:buNone/>
            </a:pPr>
            <a:r>
              <a:rPr lang="fr-FR" b="1" dirty="0" smtClean="0"/>
              <a:t>	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pic>
        <p:nvPicPr>
          <p:cNvPr id="7" name="Image 6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696653"/>
            <a:ext cx="2448272" cy="254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C:\Users\Christine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717032"/>
            <a:ext cx="2429096" cy="252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à coins arrondis 8"/>
          <p:cNvSpPr/>
          <p:nvPr/>
        </p:nvSpPr>
        <p:spPr>
          <a:xfrm>
            <a:off x="1619672" y="4797152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appartient à la médiatrice de [AB] »</a:t>
            </a:r>
          </a:p>
          <a:p>
            <a:pPr algn="just">
              <a:buNone/>
            </a:pPr>
            <a:endParaRPr lang="fr-FR" sz="800" b="1" dirty="0" smtClean="0"/>
          </a:p>
          <a:p>
            <a:pPr>
              <a:buNone/>
            </a:pPr>
            <a:r>
              <a:rPr lang="fr-FR" b="1" dirty="0" smtClean="0"/>
              <a:t>	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pic>
        <p:nvPicPr>
          <p:cNvPr id="9" name="Image 8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17032"/>
            <a:ext cx="2553793" cy="253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C:\Users\Christine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2553793" cy="253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à coins arrondis 10"/>
          <p:cNvSpPr/>
          <p:nvPr/>
        </p:nvSpPr>
        <p:spPr>
          <a:xfrm>
            <a:off x="1691680" y="486916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29523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>
              <a:lnSpc>
                <a:spcPct val="110000"/>
              </a:lnSpc>
              <a:buNone/>
            </a:pPr>
            <a:r>
              <a:rPr lang="fr-FR" dirty="0" smtClean="0"/>
              <a:t>P :  « ABCD est un losange »</a:t>
            </a:r>
          </a:p>
          <a:p>
            <a:pPr>
              <a:buNone/>
            </a:pPr>
            <a:r>
              <a:rPr lang="fr-FR" dirty="0" smtClean="0"/>
              <a:t>Q :  « (AC) et (BD) sont perpendiculaires »</a:t>
            </a:r>
          </a:p>
          <a:p>
            <a:pPr>
              <a:buNone/>
            </a:pPr>
            <a:endParaRPr lang="fr-FR" sz="800" dirty="0" smtClean="0"/>
          </a:p>
          <a:p>
            <a:pPr>
              <a:buNone/>
            </a:pPr>
            <a:r>
              <a:rPr lang="fr-FR" b="1" dirty="0" smtClean="0"/>
              <a:t>	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634678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N°5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Image 7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3953874" cy="213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C:\Users\Christine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054" y="3933056"/>
            <a:ext cx="3955386" cy="213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à coins arrondis 9"/>
          <p:cNvSpPr/>
          <p:nvPr/>
        </p:nvSpPr>
        <p:spPr>
          <a:xfrm>
            <a:off x="1691680" y="4818856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>
              <a:buNone/>
            </a:pPr>
            <a:r>
              <a:rPr lang="fr-FR" dirty="0" smtClean="0"/>
              <a:t>P :  « ABCD est un losange »</a:t>
            </a:r>
          </a:p>
          <a:p>
            <a:pPr>
              <a:buNone/>
            </a:pPr>
            <a:r>
              <a:rPr lang="fr-FR" dirty="0" smtClean="0"/>
              <a:t>Q :  « (AC) et (BD) sont perpendiculaires »</a:t>
            </a:r>
          </a:p>
          <a:p>
            <a:pPr>
              <a:buNone/>
            </a:pPr>
            <a:endParaRPr lang="fr-FR" sz="800" dirty="0" smtClean="0"/>
          </a:p>
          <a:p>
            <a:pPr>
              <a:buNone/>
            </a:pPr>
            <a:r>
              <a:rPr lang="fr-FR" b="1" dirty="0" smtClean="0"/>
              <a:t>	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634678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N°6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Image 3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933056"/>
            <a:ext cx="2992726" cy="207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C:\Users\Christine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933056"/>
            <a:ext cx="2992726" cy="207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1259632" y="4890864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/>
          </a:bodyPr>
          <a:lstStyle/>
          <a:p>
            <a:r>
              <a:rPr lang="fr-FR" sz="8800" dirty="0" smtClean="0"/>
              <a:t>Oui ou Non ?</a:t>
            </a:r>
            <a:endParaRPr lang="fr-FR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a quatre côtés de même longueur »</a:t>
            </a:r>
          </a:p>
          <a:p>
            <a:pPr algn="just">
              <a:buNone/>
            </a:pPr>
            <a:r>
              <a:rPr lang="fr-FR" dirty="0" smtClean="0"/>
              <a:t>Q :  « ABCD est un carré »</a:t>
            </a:r>
          </a:p>
          <a:p>
            <a:pPr marL="514350" indent="-514350">
              <a:buNone/>
            </a:pPr>
            <a:endParaRPr lang="fr-FR" sz="800" dirty="0" smtClean="0"/>
          </a:p>
          <a:p>
            <a:pPr marL="514350" indent="-514350">
              <a:buNone/>
            </a:pPr>
            <a:r>
              <a:rPr lang="fr-FR" b="1" dirty="0" smtClean="0"/>
              <a:t>	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  <p:pic>
        <p:nvPicPr>
          <p:cNvPr id="4" name="Image 3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933056"/>
            <a:ext cx="3953874" cy="213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à coins arrondis 4"/>
          <p:cNvSpPr/>
          <p:nvPr/>
        </p:nvSpPr>
        <p:spPr>
          <a:xfrm>
            <a:off x="971600" y="4890864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a quatre côtés de même longueur »</a:t>
            </a:r>
          </a:p>
          <a:p>
            <a:pPr algn="just">
              <a:buNone/>
            </a:pPr>
            <a:r>
              <a:rPr lang="fr-FR" dirty="0" smtClean="0"/>
              <a:t>Q :  « ABCD est un carré »</a:t>
            </a:r>
          </a:p>
          <a:p>
            <a:pPr marL="514350" indent="-514350">
              <a:buNone/>
            </a:pPr>
            <a:endParaRPr lang="fr-FR" sz="800" dirty="0" smtClean="0"/>
          </a:p>
          <a:p>
            <a:pPr marL="514350" indent="-514350">
              <a:buNone/>
            </a:pPr>
            <a:r>
              <a:rPr lang="fr-FR" b="1" dirty="0" smtClean="0"/>
              <a:t>	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  <p:pic>
        <p:nvPicPr>
          <p:cNvPr id="4" name="Image 3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789040"/>
            <a:ext cx="2582247" cy="235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à coins arrondis 4"/>
          <p:cNvSpPr/>
          <p:nvPr/>
        </p:nvSpPr>
        <p:spPr>
          <a:xfrm>
            <a:off x="971600" y="486916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29523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P :  « ABCD est un rectangle » 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Q :  « ABCD a deux angles droits »</a:t>
            </a:r>
          </a:p>
          <a:p>
            <a:pPr marL="514350" indent="-514350">
              <a:buNone/>
            </a:pPr>
            <a:endParaRPr lang="fr-FR" sz="800" dirty="0" smtClean="0"/>
          </a:p>
          <a:p>
            <a:pPr marL="514350" indent="-514350">
              <a:buNone/>
            </a:pPr>
            <a:r>
              <a:rPr lang="fr-FR" b="1" dirty="0" smtClean="0"/>
              <a:t>		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971600" y="486916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OUI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5" name="Image 4" descr="C:\Users\Christine\AppData\Local\Temp\geogebra.png"/>
          <p:cNvPicPr>
            <a:picLocks noChangeAspect="1"/>
          </p:cNvPicPr>
          <p:nvPr/>
        </p:nvPicPr>
        <p:blipFill>
          <a:blip r:embed="rId2" cstate="print"/>
          <a:srcRect l="3505" r="4651"/>
          <a:stretch>
            <a:fillRect/>
          </a:stretch>
        </p:blipFill>
        <p:spPr bwMode="auto">
          <a:xfrm>
            <a:off x="4499992" y="3933056"/>
            <a:ext cx="348441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29523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P :  « ABCD est un rectangle » </a:t>
            </a:r>
          </a:p>
          <a:p>
            <a:pPr algn="just">
              <a:lnSpc>
                <a:spcPct val="110000"/>
              </a:lnSpc>
              <a:buNone/>
            </a:pPr>
            <a:r>
              <a:rPr lang="fr-FR" dirty="0" smtClean="0"/>
              <a:t>Q :  « ABCD a deux angles droits »</a:t>
            </a:r>
          </a:p>
          <a:p>
            <a:pPr marL="514350" indent="-514350">
              <a:buNone/>
            </a:pPr>
            <a:endParaRPr lang="fr-FR" sz="800" dirty="0" smtClean="0"/>
          </a:p>
          <a:p>
            <a:pPr marL="514350" indent="-514350">
              <a:buNone/>
            </a:pPr>
            <a:r>
              <a:rPr lang="fr-FR" b="1" dirty="0" smtClean="0"/>
              <a:t>		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</p:txBody>
      </p:sp>
      <p:pic>
        <p:nvPicPr>
          <p:cNvPr id="5" name="Image 4" descr="C:\Users\Christine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1470"/>
            <a:ext cx="36480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à coins arrondis 5"/>
          <p:cNvSpPr/>
          <p:nvPr/>
        </p:nvSpPr>
        <p:spPr>
          <a:xfrm>
            <a:off x="3059832" y="4149080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NON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8" name="Image 7" descr="C:\Users\Christine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2607" y="3075006"/>
            <a:ext cx="4027905" cy="352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/>
              <a:t>F</a:t>
            </a:r>
            <a:r>
              <a:rPr lang="fr-FR" sz="7200" cap="small" dirty="0" smtClean="0"/>
              <a:t>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2809298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48272"/>
            <a:ext cx="8640960" cy="3845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est le milieu de [AB] »</a:t>
            </a:r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just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48272"/>
            <a:ext cx="8640960" cy="3845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est le milieu de [AB] »</a:t>
            </a:r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just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62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appartient à la médiatrice de [AB] »</a:t>
            </a:r>
          </a:p>
          <a:p>
            <a:pPr algn="just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62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A, B et M trois points distincts.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AM = MB »</a:t>
            </a:r>
          </a:p>
          <a:p>
            <a:pPr algn="just">
              <a:buNone/>
            </a:pPr>
            <a:r>
              <a:rPr lang="fr-FR" dirty="0" smtClean="0"/>
              <a:t>Q :  « M appartient à la médiatrice de [AB] »</a:t>
            </a:r>
          </a:p>
          <a:p>
            <a:pPr algn="just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634678"/>
            <a:ext cx="91440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62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>
              <a:buNone/>
            </a:pPr>
            <a:r>
              <a:rPr lang="fr-FR" dirty="0" smtClean="0"/>
              <a:t>P :  « ABCD est un losange »</a:t>
            </a:r>
          </a:p>
          <a:p>
            <a:pPr>
              <a:buNone/>
            </a:pPr>
            <a:r>
              <a:rPr lang="fr-FR" dirty="0" smtClean="0"/>
              <a:t>Q :  « (AC) et (BD) sont perpendiculaires »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634678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N°5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62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>
              <a:buNone/>
            </a:pPr>
            <a:r>
              <a:rPr lang="fr-FR" dirty="0" smtClean="0"/>
              <a:t>P :  « ABCD est un losange »</a:t>
            </a:r>
          </a:p>
          <a:p>
            <a:pPr>
              <a:buNone/>
            </a:pPr>
            <a:r>
              <a:rPr lang="fr-FR" dirty="0" smtClean="0"/>
              <a:t>Q :  « (AC) et (BD) sont perpendiculaires »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Q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P est-elle vraie ?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634678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N°6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5569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Soit ABCD un quadrilatère. On considère les propositions suivantes :</a:t>
            </a:r>
          </a:p>
          <a:p>
            <a:pPr algn="just">
              <a:buNone/>
            </a:pPr>
            <a:r>
              <a:rPr lang="fr-FR" dirty="0" smtClean="0"/>
              <a:t>P :  « ABCD a quatre côtés de même longueur »</a:t>
            </a:r>
          </a:p>
          <a:p>
            <a:pPr algn="just">
              <a:buNone/>
            </a:pPr>
            <a:r>
              <a:rPr lang="fr-FR" dirty="0" smtClean="0"/>
              <a:t>Q :  « ABCD est un carré »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 algn="ctr">
              <a:buNone/>
            </a:pPr>
            <a:r>
              <a:rPr lang="fr-FR" b="1" dirty="0" smtClean="0"/>
              <a:t>P </a:t>
            </a:r>
            <a:r>
              <a:rPr lang="fr-FR" b="1" dirty="0" smtClean="0">
                <a:latin typeface="Symbol" pitchFamily="18" charset="2"/>
                <a:ea typeface="OpenSymbol"/>
                <a:sym typeface="Symbol"/>
              </a:rPr>
              <a:t></a:t>
            </a:r>
            <a:r>
              <a:rPr lang="fr-FR" b="1" dirty="0" smtClean="0"/>
              <a:t> Q est-elle vraie ?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351</Words>
  <Application>Microsoft Office PowerPoint</Application>
  <PresentationFormat>Affichage à l'écran (4:3)</PresentationFormat>
  <Paragraphs>138</Paragraphs>
  <Slides>24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LOGIQUE</vt:lpstr>
      <vt:lpstr>Oui ou Non ?</vt:lpstr>
      <vt:lpstr>N°1</vt:lpstr>
      <vt:lpstr>N°2</vt:lpstr>
      <vt:lpstr>N°3</vt:lpstr>
      <vt:lpstr>N°4</vt:lpstr>
      <vt:lpstr>Présentation PowerPoint</vt:lpstr>
      <vt:lpstr>Présentation PowerPoint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Présentation PowerPoint</vt:lpstr>
      <vt:lpstr>Présentation PowerPoint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65</cp:revision>
  <dcterms:created xsi:type="dcterms:W3CDTF">2014-04-12T08:02:15Z</dcterms:created>
  <dcterms:modified xsi:type="dcterms:W3CDTF">2016-07-06T11:50:26Z</dcterms:modified>
</cp:coreProperties>
</file>