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9" r:id="rId2"/>
    <p:sldId id="260" r:id="rId3"/>
    <p:sldId id="261" r:id="rId4"/>
    <p:sldId id="302" r:id="rId5"/>
    <p:sldId id="263" r:id="rId6"/>
    <p:sldId id="264" r:id="rId7"/>
    <p:sldId id="265" r:id="rId8"/>
    <p:sldId id="266" r:id="rId9"/>
    <p:sldId id="268" r:id="rId10"/>
    <p:sldId id="267" r:id="rId11"/>
    <p:sldId id="269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5" r:id="rId20"/>
    <p:sldId id="312" r:id="rId21"/>
    <p:sldId id="316" r:id="rId22"/>
    <p:sldId id="313" r:id="rId23"/>
    <p:sldId id="317" r:id="rId24"/>
    <p:sldId id="314" r:id="rId25"/>
    <p:sldId id="318" r:id="rId26"/>
    <p:sldId id="304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A387-4E64-4FD6-9FB1-10EA2DE3AD37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8AE59-D741-46FD-9499-B99A4D79C7E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2316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244827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Statistiques à 2 variables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Texas Instruments TI-83/82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212976"/>
            <a:ext cx="2603004" cy="151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</a:p>
          <a:p>
            <a:pPr marL="0" indent="0" algn="just">
              <a:buNone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a utilisé la touche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Stats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2 Var).</a:t>
            </a:r>
            <a:endParaRPr lang="fr-FR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850" y="908720"/>
            <a:ext cx="34861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4427984" y="1988840"/>
            <a:ext cx="1440160" cy="7200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45024"/>
            <a:ext cx="380278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</a:p>
          <a:p>
            <a:pPr marL="0" indent="0" algn="just">
              <a:buNone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a utilisé la touche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Stats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2 Var).</a:t>
            </a:r>
            <a:endParaRPr lang="fr-FR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850" y="908720"/>
            <a:ext cx="34861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4427984" y="1988840"/>
            <a:ext cx="1440160" cy="7200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45024"/>
            <a:ext cx="380278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b="38883"/>
          <a:stretch>
            <a:fillRect/>
          </a:stretch>
        </p:blipFill>
        <p:spPr bwMode="auto">
          <a:xfrm>
            <a:off x="5076056" y="3717032"/>
            <a:ext cx="3816424" cy="177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1340605" y="490502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88224" y="2564904"/>
            <a:ext cx="50405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588224" y="4869160"/>
            <a:ext cx="50405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6948264" y="2924944"/>
            <a:ext cx="0" cy="194421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467544" y="4437112"/>
            <a:ext cx="453650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On va bien utiliser le calcul avec ces deux listes mais </a:t>
            </a:r>
            <a:r>
              <a:rPr kumimoji="0" lang="fr-FR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ListFréq</a:t>
            </a:r>
            <a:r>
              <a:rPr kumimoji="0" lang="fr-FR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  <a:r>
              <a:rPr kumimoji="0" lang="fr-FR" sz="2800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doit être vide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0" grpId="0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relever les coordonnées (arrondies au millième) du point 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Ces coordonnées sont: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(10 042 , 949 056)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(2,925 ; 11,559)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(2,924 ; 116,539)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(3,607 ; 340,897)</a:t>
            </a:r>
          </a:p>
          <a:p>
            <a:pPr marL="914400" lvl="1" indent="17463">
              <a:buNone/>
            </a:pP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08720"/>
            <a:ext cx="34194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645024"/>
            <a:ext cx="3333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relever les coordonnées (arrondies au millième) du point 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Ces coordonnées sont: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(10 042 , 949 056)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(2,925 ; 11,559)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(2,924 ; 116,539)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(3,607 ; 340,897)</a:t>
            </a:r>
          </a:p>
          <a:p>
            <a:pPr marL="914400" lvl="1" indent="17463">
              <a:buNone/>
            </a:pP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08720"/>
            <a:ext cx="34194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645024"/>
            <a:ext cx="3333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899592" y="4961127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96136" y="1574722"/>
            <a:ext cx="1584176" cy="27010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796136" y="2682025"/>
            <a:ext cx="1584176" cy="23395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L</a:t>
            </a:r>
            <a:r>
              <a:rPr lang="fr-FR" sz="8000" baseline="-250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64088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5"/>
            <a:ext cx="29358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2808312" cy="211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509120"/>
            <a:ext cx="2808312" cy="209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3536" y="4509120"/>
            <a:ext cx="28669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364088" y="52292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d)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L</a:t>
            </a:r>
            <a:r>
              <a:rPr lang="fr-FR" sz="8000" baseline="-250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64088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5"/>
            <a:ext cx="29358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2808312" cy="211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509120"/>
            <a:ext cx="2808312" cy="209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3536" y="4509120"/>
            <a:ext cx="28669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364088" y="52292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d)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5536" y="2276872"/>
            <a:ext cx="3384376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souhaite déterminer le coefficient de corrélation linéaire 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choisit de préférence: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1: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2: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3:Med-Med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4: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ax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+b)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souhaite déterminer le coefficient de corrélation linéaire 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choisit de préférence: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1: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2: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3:Med-Med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4: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ax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+b)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26487" y="462624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6056" y="3501008"/>
            <a:ext cx="194421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64704"/>
            <a:ext cx="8784976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Ce questionnaire est sous forme de Vrai/Faux ou de QCM.</a:t>
            </a:r>
          </a:p>
          <a:p>
            <a:pPr marL="0" indent="0" algn="ctr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Noter la bonne réponse.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580112" y="44371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Illustrations proposées sur TI 83 Premium CE</a:t>
            </a:r>
            <a:endParaRPr lang="fr-FR" i="1" dirty="0"/>
          </a:p>
        </p:txBody>
      </p:sp>
      <p:pic>
        <p:nvPicPr>
          <p:cNvPr id="5" name="Picture 2" descr="RÃ©sultat de recherche d'images pour &quot;ti 83 premium ce png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4416">
            <a:off x="3754936" y="2984524"/>
            <a:ext cx="1518701" cy="3535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1800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a fait le choix 4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ax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+b))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pour obtenir le </a:t>
            </a:r>
            <a:r>
              <a:rPr lang="fr-FR" sz="2600" u="sng" dirty="0" smtClean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12976"/>
            <a:ext cx="36924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6"/>
            <a:ext cx="3174876" cy="147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3501008"/>
            <a:ext cx="518457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1800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a fait le choix 4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ax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+b))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pour obtenir le </a:t>
            </a:r>
            <a:r>
              <a:rPr lang="fr-FR" sz="2600" u="sng" dirty="0" smtClean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12976"/>
            <a:ext cx="36924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6"/>
            <a:ext cx="3174876" cy="147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3501008"/>
            <a:ext cx="518457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799836" y="494116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44458"/>
            <a:ext cx="3744416" cy="28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444208" y="1889649"/>
            <a:ext cx="504056" cy="2160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444208" y="4995246"/>
            <a:ext cx="504056" cy="2160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6732240" y="2132856"/>
            <a:ext cx="0" cy="288032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539552" y="4725144"/>
            <a:ext cx="453650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</a:t>
            </a:r>
            <a:r>
              <a:rPr kumimoji="0" lang="fr-FR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Yliste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doit être constituée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par la liste L</a:t>
            </a:r>
            <a:r>
              <a:rPr kumimoji="0" lang="fr-FR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(valeurs de </a:t>
            </a:r>
            <a:r>
              <a:rPr kumimoji="0" lang="fr-FR" sz="2800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0.00278 -0.1641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8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10" grpId="0"/>
      <p:bldP spid="7" grpId="0"/>
      <p:bldP spid="9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608512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est: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76872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608512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est: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76872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313710" y="426620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4005064"/>
            <a:ext cx="2232248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331640" y="400506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6056" y="3348027"/>
            <a:ext cx="2160240" cy="72008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3851920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itchFamily="34" charset="0"/>
                <a:cs typeface="Arial" pitchFamily="34" charset="0"/>
              </a:rPr>
              <a:t>Le tableau suivant donne le nombre de bactéries dans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une 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solution après injection d’un antibiotique.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11560" y="1700808"/>
          <a:ext cx="795600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399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Temps en heures après l’injection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Nombre de bactéries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55576" y="306896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itchFamily="34" charset="0"/>
                <a:cs typeface="Arial" pitchFamily="34" charset="0"/>
              </a:rPr>
              <a:t>Les données du tableau ont été saisies dans les listes 1 et 2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(L</a:t>
            </a:r>
            <a:r>
              <a:rPr lang="fr-FR" sz="16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et  L</a:t>
            </a:r>
            <a:r>
              <a:rPr lang="fr-FR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du menu Edit.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149080"/>
            <a:ext cx="301541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445224"/>
            <a:ext cx="1535435" cy="85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933056"/>
            <a:ext cx="305822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3275856" y="4221088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Arial" pitchFamily="34" charset="0"/>
                <a:cs typeface="Arial" pitchFamily="34" charset="0"/>
              </a:rPr>
              <a:t>Puis on utilise le menu CALC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400" i="1" dirty="0" err="1" smtClean="0">
                <a:latin typeface="Arial" pitchFamily="34" charset="0"/>
                <a:cs typeface="Arial" pitchFamily="34" charset="0"/>
              </a:rPr>
              <a:t>stats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+droite)</a:t>
            </a:r>
          </a:p>
          <a:p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3779912" y="5949280"/>
            <a:ext cx="50405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</a:p>
          <a:p>
            <a:pPr marL="0" indent="0" algn="just">
              <a:buNone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a utilisé la touche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Stats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2 Var).</a:t>
            </a:r>
            <a:endParaRPr lang="fr-FR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850" y="908720"/>
            <a:ext cx="34861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4427984" y="1988840"/>
            <a:ext cx="1440160" cy="7200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45024"/>
            <a:ext cx="380278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relever les coordonnées (arrondies au millième) du point 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Ces coordonnées sont: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(10 042 , 949 056)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(2,925 ; 11,559)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(2,924 ; 116,539)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(3,607 ; 340,897)</a:t>
            </a:r>
          </a:p>
          <a:p>
            <a:pPr marL="914400" lvl="1" indent="17463">
              <a:buNone/>
            </a:pP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08720"/>
            <a:ext cx="34194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645024"/>
            <a:ext cx="3333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L</a:t>
            </a:r>
            <a:r>
              <a:rPr lang="fr-FR" sz="8000" baseline="-250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64088" y="32129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5"/>
            <a:ext cx="29358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2808312" cy="211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509120"/>
            <a:ext cx="2808312" cy="209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3536" y="4509120"/>
            <a:ext cx="28669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364088" y="52292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d)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souhaite déterminer le coefficient de corrélation linéaire 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choisit de préférence: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1: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2: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Stats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 Var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3:Med-Med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4: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fr-FR" sz="2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ax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+b)</a:t>
            </a:r>
            <a:endParaRPr lang="fr-FR" sz="2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1800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a fait le choix 4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RégLin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600" i="1" dirty="0" err="1" smtClean="0">
                <a:latin typeface="Arial" pitchFamily="34" charset="0"/>
                <a:cs typeface="Arial" pitchFamily="34" charset="0"/>
              </a:rPr>
              <a:t>ax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+b))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pour obtenir le </a:t>
            </a:r>
            <a:r>
              <a:rPr lang="fr-FR" sz="2600" u="sng" dirty="0" smtClean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12976"/>
            <a:ext cx="36924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6"/>
            <a:ext cx="3174876" cy="147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3501008"/>
            <a:ext cx="518457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608512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est: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76872"/>
            <a:ext cx="4150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827</Words>
  <Application>Microsoft Office PowerPoint</Application>
  <PresentationFormat>Affichage à l'écran (4:3)</PresentationFormat>
  <Paragraphs>202</Paragraphs>
  <Slides>26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Statistiques à 2 variables  sur une calculatrice type  Texas Instruments TI-83/82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DéRIVéES Série 1</dc:title>
  <dc:creator>nicolas.ploix</dc:creator>
  <cp:lastModifiedBy>Vince</cp:lastModifiedBy>
  <cp:revision>69</cp:revision>
  <dcterms:created xsi:type="dcterms:W3CDTF">2019-05-27T06:59:23Z</dcterms:created>
  <dcterms:modified xsi:type="dcterms:W3CDTF">2019-06-19T17:23:18Z</dcterms:modified>
</cp:coreProperties>
</file>