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2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FBB0B-05AF-4E6A-9185-6E4B25AB3D38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8FCA-BED7-4D03-8797-B1C6719917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FBB0B-05AF-4E6A-9185-6E4B25AB3D38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8FCA-BED7-4D03-8797-B1C6719917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FBB0B-05AF-4E6A-9185-6E4B25AB3D38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8FCA-BED7-4D03-8797-B1C6719917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FBB0B-05AF-4E6A-9185-6E4B25AB3D38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8FCA-BED7-4D03-8797-B1C6719917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FBB0B-05AF-4E6A-9185-6E4B25AB3D38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8FCA-BED7-4D03-8797-B1C6719917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FBB0B-05AF-4E6A-9185-6E4B25AB3D38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8FCA-BED7-4D03-8797-B1C6719917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FBB0B-05AF-4E6A-9185-6E4B25AB3D38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8FCA-BED7-4D03-8797-B1C6719917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FBB0B-05AF-4E6A-9185-6E4B25AB3D38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8FCA-BED7-4D03-8797-B1C6719917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FBB0B-05AF-4E6A-9185-6E4B25AB3D38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8FCA-BED7-4D03-8797-B1C6719917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FBB0B-05AF-4E6A-9185-6E4B25AB3D38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8FCA-BED7-4D03-8797-B1C6719917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FBB0B-05AF-4E6A-9185-6E4B25AB3D38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8FCA-BED7-4D03-8797-B1C6719917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FBB0B-05AF-4E6A-9185-6E4B25AB3D38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18FCA-BED7-4D03-8797-B1C6719917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4104456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/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Traduction Français/Maths en probabilité</a:t>
            </a:r>
            <a:b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Série 3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4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49796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 txBox="1">
            <a:spLocks/>
          </p:cNvSpPr>
          <p:nvPr/>
        </p:nvSpPr>
        <p:spPr>
          <a:xfrm>
            <a:off x="1835696" y="2348880"/>
            <a:ext cx="5472608" cy="1584176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eaLnBrk="0" hangingPunct="0">
              <a:spcBef>
                <a:spcPct val="0"/>
              </a:spcBef>
              <a:buNone/>
              <a:defRPr sz="6000" b="1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fr-FR" dirty="0"/>
              <a:t>CORRIGÉS</a:t>
            </a:r>
          </a:p>
        </p:txBody>
      </p:sp>
    </p:spTree>
    <p:extLst>
      <p:ext uri="{BB962C8B-B14F-4D97-AF65-F5344CB8AC3E}">
        <p14:creationId xmlns:p14="http://schemas.microsoft.com/office/powerpoint/2010/main" val="4219428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687756"/>
            <a:ext cx="806489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On tire successivement et avec remise 5 boules d'une urne contenant 100 boules dont 10% de boules noires et on compte le nombre de boules noires obtenues.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Oui, B(5 ; 0,1)</a:t>
            </a:r>
            <a:endParaRPr kumimoji="0" lang="fr-FR" sz="5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1886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1/7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934928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39552" y="1072771"/>
            <a:ext cx="799288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On tire successivement 8 cartes d'un jeu de 32 cartes et on compte le nombre d'as obtenus.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Non, pas de remise donc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pas d'indépendance.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1886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2/7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23495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83568" y="1317537"/>
            <a:ext cx="756084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Un sac contient 15 boules de billard numérotées de 1 à 15. On prélève 6 boules du sac avec remise et on fait la somme des résultats obtenus.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Non, on ne compte pas le nombre de succès.</a:t>
            </a:r>
            <a:endParaRPr kumimoji="0" lang="fr-FR" sz="5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1886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3/7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215057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59632" y="1205754"/>
            <a:ext cx="655272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On lance simultanément 8 dés bien équilibrés et on compte le nombre de 5 obtenus.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Oui, B(8 ; 1/6)</a:t>
            </a:r>
            <a:endParaRPr kumimoji="0" lang="fr-FR" sz="5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1886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4/7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830551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056387" y="1268760"/>
            <a:ext cx="741682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Dans une clinique, il y a en moyenne 600 naissances par an. On s'intéresse au nombre de filles nées par an dans cette clinique.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ui</a:t>
            </a: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(en considérant que les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naissances sont indépendantes)</a:t>
            </a:r>
            <a:b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B(600 ; 0,5)</a:t>
            </a:r>
            <a:endParaRPr kumimoji="0" lang="fr-FR" sz="5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1886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5/7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606737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900000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Il passe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dans un village environ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80 véhicules par heure et 60% de ces véhicules sont en excès de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vitesse.</a:t>
            </a:r>
          </a:p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considère que les vitesses des véhicules sont indépendantes les unes des autres.</a:t>
            </a:r>
          </a:p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On s'intéresse au nombre de véhicules en excès de vitesse durant une heure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Oui, B(80 ; 0,6)</a:t>
            </a:r>
            <a:endParaRPr lang="fr-FR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1886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Question 6/7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868621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908720"/>
            <a:ext cx="8136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Un pêcheur place un filet en travers d'une rivière.</a:t>
            </a:r>
          </a:p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92% des poissons passent à travers les mailles du filet et on a pu observer qu'en 1 heure 60 poissons traversent ce bras de rivière.</a:t>
            </a:r>
          </a:p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On s'intéresse au nombre de poissons pris en 1 heure.</a:t>
            </a:r>
          </a:p>
          <a:p>
            <a:pPr algn="ctr"/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Oui, B(60 ; 0,08)</a:t>
            </a:r>
            <a:endParaRPr lang="fr-FR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18864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smtClean="0"/>
              <a:t>Question 7/7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555386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1640" y="1700808"/>
            <a:ext cx="6440760" cy="3937992"/>
          </a:xfrm>
        </p:spPr>
        <p:txBody>
          <a:bodyPr>
            <a:normAutofit/>
          </a:bodyPr>
          <a:lstStyle/>
          <a:p>
            <a:r>
              <a:rPr lang="fr-FR" sz="3600" dirty="0" smtClean="0">
                <a:solidFill>
                  <a:schemeClr val="tx1"/>
                </a:solidFill>
              </a:rPr>
              <a:t>Dans chacune des situations suivantes, déterminer si l’expérience débouche sur une loi binomiale et en donner, le cas échéant, les paramètres.</a:t>
            </a:r>
            <a:endParaRPr lang="fr-FR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241755"/>
            <a:ext cx="806489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On tire successivement et avec remise 5 boules d'une urne contenant 100 boules dont 10% de boules noires et on compte le nombre de boules noires obtenues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</a:t>
            </a:r>
            <a:endParaRPr kumimoji="0" lang="fr-F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11560" y="223953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omic Sans MS" panose="030F0702030302020204" pitchFamily="66" charset="0"/>
              </a:rPr>
              <a:t>Question 1/7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39552" y="1903765"/>
            <a:ext cx="799288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On tire successivement 8 cartes d'un jeu de 32 cartes et on compte le nombre d'as obtenus.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188640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/>
              <a:t>Question 2/7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83568" y="2148535"/>
            <a:ext cx="756084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Un sac contient 15 boules de billard numérotées de 1 à 15. On prélève 6 boules du sac avec remise et on fait la somme des résultats obtenus.</a:t>
            </a:r>
            <a:endParaRPr kumimoji="0" lang="fr-F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188640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/>
              <a:t>Question 3/7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59632" y="1759751"/>
            <a:ext cx="65527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On lance simultanément 8 dés bien équilibrés et on compte le nombre de 5 obtenus.</a:t>
            </a:r>
            <a:endParaRPr kumimoji="0" lang="fr-F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188640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/>
              <a:t>Question 4/7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043608" y="1158714"/>
            <a:ext cx="74168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Dans une clinique, il y a en moyenne 600 naissances par an. On s'intéresse au nombre de filles nées par an dans cette clinique.</a:t>
            </a:r>
            <a:endParaRPr kumimoji="0" lang="fr-F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188640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/>
              <a:t>Question 5/7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052736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Il passe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dans un village environ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80 véhicules par heure et 60% de ces véhicules sont en excès de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vitesse.</a:t>
            </a:r>
          </a:p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On considère que les vitesses des véhicules sont indépendantes les unes des autres.</a:t>
            </a:r>
          </a:p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s'intéresse au nombre de véhicules en excès de vitesse durant une heure.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611560" y="188640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/>
              <a:t>Question 6/7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124744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Un pêcheur place un filet en travers d'une rivière.</a:t>
            </a:r>
          </a:p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92% des poissons passent à travers les mailles du filet et on a pu observer qu'en 1 heure, 60 poissons traversent ce bras de rivière.</a:t>
            </a:r>
          </a:p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On s'intéresse au nombre de poissons pris en 1 heure.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188640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/>
              <a:t>Question 7/7</a:t>
            </a:r>
          </a:p>
        </p:txBody>
      </p:sp>
    </p:spTree>
    <p:extLst>
      <p:ext uri="{BB962C8B-B14F-4D97-AF65-F5344CB8AC3E}">
        <p14:creationId xmlns:p14="http://schemas.microsoft.com/office/powerpoint/2010/main" val="18362141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557</Words>
  <Application>Microsoft Office PowerPoint</Application>
  <PresentationFormat>Affichage à l'écran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Traduction Français/Maths en probabilité Série 3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Traduction français/proba</dc:title>
  <dc:creator>nicolas.ploix</dc:creator>
  <cp:lastModifiedBy>deletombe</cp:lastModifiedBy>
  <cp:revision>13</cp:revision>
  <dcterms:created xsi:type="dcterms:W3CDTF">2017-06-08T14:18:29Z</dcterms:created>
  <dcterms:modified xsi:type="dcterms:W3CDTF">2019-06-11T19:34:54Z</dcterms:modified>
</cp:coreProperties>
</file>