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0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77" r:id="rId14"/>
    <p:sldId id="278" r:id="rId15"/>
    <p:sldId id="298" r:id="rId16"/>
    <p:sldId id="279" r:id="rId17"/>
    <p:sldId id="299" r:id="rId18"/>
    <p:sldId id="280" r:id="rId19"/>
    <p:sldId id="300" r:id="rId20"/>
    <p:sldId id="281" r:id="rId21"/>
    <p:sldId id="301" r:id="rId22"/>
    <p:sldId id="282" r:id="rId23"/>
    <p:sldId id="302" r:id="rId24"/>
    <p:sldId id="283" r:id="rId25"/>
    <p:sldId id="303" r:id="rId26"/>
    <p:sldId id="284" r:id="rId27"/>
    <p:sldId id="304" r:id="rId28"/>
    <p:sldId id="285" r:id="rId29"/>
    <p:sldId id="305" r:id="rId30"/>
    <p:sldId id="286" r:id="rId31"/>
    <p:sldId id="306" r:id="rId32"/>
    <p:sldId id="287" r:id="rId33"/>
    <p:sldId id="307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27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00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4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78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69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65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40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10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49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097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98B5C-0A99-45FC-8543-C6DAB35E1BB9}" type="datetimeFigureOut">
              <a:rPr lang="fr-FR" smtClean="0"/>
              <a:pPr/>
              <a:t>11/06/2019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6EDD4-EDA9-4CC6-B041-0C3D982729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95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10445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Traduction Français/Maths en probabilité</a:t>
            </a: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Série 1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i="1" dirty="0" smtClean="0">
                <a:latin typeface="Arial" pitchFamily="34" charset="0"/>
                <a:ea typeface="+mj-ea"/>
                <a:cs typeface="Arial" pitchFamily="34" charset="0"/>
              </a:rPr>
              <a:t>Automatismes en BTS </a:t>
            </a:r>
            <a:r>
              <a:rPr lang="fr-FR" sz="2400" i="1" dirty="0">
                <a:latin typeface="Arial" pitchFamily="34" charset="0"/>
                <a:ea typeface="+mj-ea"/>
                <a:cs typeface="Arial" pitchFamily="34" charset="0"/>
              </a:rPr>
              <a:t>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615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449745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&lt;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72049" y="5805264"/>
            <a:ext cx="260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8/10</a:t>
            </a:r>
          </a:p>
        </p:txBody>
      </p:sp>
    </p:spTree>
    <p:extLst>
      <p:ext uri="{BB962C8B-B14F-4D97-AF65-F5344CB8AC3E}">
        <p14:creationId xmlns:p14="http://schemas.microsoft.com/office/powerpoint/2010/main" val="29259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51924" y="579686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9/10</a:t>
            </a:r>
          </a:p>
        </p:txBody>
      </p:sp>
    </p:spTree>
    <p:extLst>
      <p:ext uri="{BB962C8B-B14F-4D97-AF65-F5344CB8AC3E}">
        <p14:creationId xmlns:p14="http://schemas.microsoft.com/office/powerpoint/2010/main" val="1282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≥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4208" y="580526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10/10</a:t>
            </a:r>
          </a:p>
        </p:txBody>
      </p:sp>
    </p:spTree>
    <p:extLst>
      <p:ext uri="{BB962C8B-B14F-4D97-AF65-F5344CB8AC3E}">
        <p14:creationId xmlns:p14="http://schemas.microsoft.com/office/powerpoint/2010/main" val="366940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ctrTitle"/>
          </p:nvPr>
        </p:nvSpPr>
        <p:spPr>
          <a:xfrm>
            <a:off x="1979712" y="2348880"/>
            <a:ext cx="5472608" cy="165618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0" hangingPunct="0"/>
            <a:r>
              <a:rPr lang="fr-FR" sz="6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CORRIGÉS</a:t>
            </a:r>
          </a:p>
        </p:txBody>
      </p:sp>
    </p:spTree>
    <p:extLst>
      <p:ext uri="{BB962C8B-B14F-4D97-AF65-F5344CB8AC3E}">
        <p14:creationId xmlns:p14="http://schemas.microsoft.com/office/powerpoint/2010/main" val="1987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424936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0192" y="573325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1/10</a:t>
            </a:r>
          </a:p>
        </p:txBody>
      </p:sp>
    </p:spTree>
    <p:extLst>
      <p:ext uri="{BB962C8B-B14F-4D97-AF65-F5344CB8AC3E}">
        <p14:creationId xmlns:p14="http://schemas.microsoft.com/office/powerpoint/2010/main" val="23049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424936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3 succès s'écrit :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0192" y="573325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81113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81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95536" y="2204864"/>
            <a:ext cx="8424936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plus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566124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2/10</a:t>
            </a:r>
          </a:p>
        </p:txBody>
      </p:sp>
    </p:spTree>
    <p:extLst>
      <p:ext uri="{BB962C8B-B14F-4D97-AF65-F5344CB8AC3E}">
        <p14:creationId xmlns:p14="http://schemas.microsoft.com/office/powerpoint/2010/main" val="38870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95536" y="2204864"/>
            <a:ext cx="8424936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plus 3 succès s'écrit :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514350" indent="563563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566124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2/10</a:t>
            </a:r>
          </a:p>
        </p:txBody>
      </p:sp>
      <p:pic>
        <p:nvPicPr>
          <p:cNvPr id="7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65" y="355367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6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139353"/>
            <a:ext cx="8424936" cy="40259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plus de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5375" y="5703639"/>
            <a:ext cx="238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3/10</a:t>
            </a:r>
          </a:p>
        </p:txBody>
      </p:sp>
    </p:spTree>
    <p:extLst>
      <p:ext uri="{BB962C8B-B14F-4D97-AF65-F5344CB8AC3E}">
        <p14:creationId xmlns:p14="http://schemas.microsoft.com/office/powerpoint/2010/main" val="10972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139353"/>
            <a:ext cx="8424936" cy="40259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plus de 3 succès s'écrit :</a:t>
            </a:r>
          </a:p>
          <a:p>
            <a:pPr marL="514350" indent="650875"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514350" indent="6508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514350" indent="6508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514350" indent="6508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5375" y="5703639"/>
            <a:ext cx="238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04" y="472514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4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162880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 questionnaire est un QCM.</a:t>
            </a:r>
          </a:p>
          <a:p>
            <a:pPr algn="ctr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Déterminer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la ou les bonnes réponses.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076524"/>
            <a:ext cx="8424936" cy="40324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moins de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72200" y="566124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4/10</a:t>
            </a:r>
          </a:p>
        </p:txBody>
      </p:sp>
    </p:spTree>
    <p:extLst>
      <p:ext uri="{BB962C8B-B14F-4D97-AF65-F5344CB8AC3E}">
        <p14:creationId xmlns:p14="http://schemas.microsoft.com/office/powerpoint/2010/main" val="103603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076524"/>
            <a:ext cx="8424936" cy="40324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moins de 3 succès s'écrit :</a:t>
            </a:r>
          </a:p>
          <a:p>
            <a:pPr marL="514350" indent="73660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514350" indent="73660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514350" indent="73660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514350" indent="73660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72200" y="566124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34" y="4079453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9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504" y="260648"/>
            <a:ext cx="8784976" cy="144016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287524" y="1556793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entre 3 et 6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  X 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&lt; X &lt;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 X 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 P(X 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+ P(X  6)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6372200" y="573325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5/10</a:t>
            </a:r>
          </a:p>
        </p:txBody>
      </p:sp>
    </p:spTree>
    <p:extLst>
      <p:ext uri="{BB962C8B-B14F-4D97-AF65-F5344CB8AC3E}">
        <p14:creationId xmlns:p14="http://schemas.microsoft.com/office/powerpoint/2010/main" val="23997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504" y="260648"/>
            <a:ext cx="8784976" cy="144016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287524" y="1556793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entre 3 et 6 succès s'écrit :</a:t>
            </a:r>
          </a:p>
          <a:p>
            <a:pPr marL="355600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  X  6)</a:t>
            </a:r>
          </a:p>
          <a:p>
            <a:pPr marL="355600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&lt; X &lt; 6)</a:t>
            </a:r>
          </a:p>
          <a:p>
            <a:pPr marL="355600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 X  6)</a:t>
            </a:r>
          </a:p>
          <a:p>
            <a:pPr marL="355600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 P(X  6)</a:t>
            </a:r>
          </a:p>
          <a:p>
            <a:pPr marL="355600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+ P(X  6)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6372200" y="573325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119474"/>
            <a:ext cx="8424936" cy="41178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1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1)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&gt; 1)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= 0)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1)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88224" y="5743341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6/10</a:t>
            </a:r>
          </a:p>
        </p:txBody>
      </p:sp>
    </p:spTree>
    <p:extLst>
      <p:ext uri="{BB962C8B-B14F-4D97-AF65-F5344CB8AC3E}">
        <p14:creationId xmlns:p14="http://schemas.microsoft.com/office/powerpoint/2010/main" val="114446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119474"/>
            <a:ext cx="8424936" cy="41178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1 succès s'écrit :</a:t>
            </a:r>
          </a:p>
          <a:p>
            <a:pPr marL="984250" indent="61595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1)</a:t>
            </a:r>
          </a:p>
          <a:p>
            <a:pPr marL="984250" indent="61595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&gt; 1)</a:t>
            </a:r>
          </a:p>
          <a:p>
            <a:pPr marL="984250" indent="61595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= 0)</a:t>
            </a:r>
          </a:p>
          <a:p>
            <a:pPr marL="984250" indent="615950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1)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88224" y="5743341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5144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8111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7656" y="574980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7/10</a:t>
            </a:r>
          </a:p>
        </p:txBody>
      </p:sp>
    </p:spTree>
    <p:extLst>
      <p:ext uri="{BB962C8B-B14F-4D97-AF65-F5344CB8AC3E}">
        <p14:creationId xmlns:p14="http://schemas.microsoft.com/office/powerpoint/2010/main" val="37617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622300" indent="536575"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230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230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230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7656" y="574980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449745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&lt;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72049" y="5805264"/>
            <a:ext cx="260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8/10</a:t>
            </a:r>
          </a:p>
        </p:txBody>
      </p:sp>
    </p:spTree>
    <p:extLst>
      <p:ext uri="{BB962C8B-B14F-4D97-AF65-F5344CB8AC3E}">
        <p14:creationId xmlns:p14="http://schemas.microsoft.com/office/powerpoint/2010/main" val="1501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449745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&lt;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539750" indent="536575"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5397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5397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5397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72049" y="5805264"/>
            <a:ext cx="260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8/10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" y="3933056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29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424936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0192" y="573325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1/10</a:t>
            </a:r>
          </a:p>
        </p:txBody>
      </p:sp>
    </p:spTree>
    <p:extLst>
      <p:ext uri="{BB962C8B-B14F-4D97-AF65-F5344CB8AC3E}">
        <p14:creationId xmlns:p14="http://schemas.microsoft.com/office/powerpoint/2010/main" val="31052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51924" y="579686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9/10</a:t>
            </a:r>
          </a:p>
        </p:txBody>
      </p:sp>
    </p:spTree>
    <p:extLst>
      <p:ext uri="{BB962C8B-B14F-4D97-AF65-F5344CB8AC3E}">
        <p14:creationId xmlns:p14="http://schemas.microsoft.com/office/powerpoint/2010/main" val="412915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628650" indent="536575"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86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86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628650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51924" y="579686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9/10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13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≥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4208" y="580526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10/10</a:t>
            </a:r>
          </a:p>
        </p:txBody>
      </p:sp>
    </p:spTree>
    <p:extLst>
      <p:ext uri="{BB962C8B-B14F-4D97-AF65-F5344CB8AC3E}">
        <p14:creationId xmlns:p14="http://schemas.microsoft.com/office/powerpoint/2010/main" val="49104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046858"/>
            <a:ext cx="8424936" cy="3489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≥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722313" indent="536575"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722313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722313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722313" indent="536575">
              <a:buFont typeface="Arial" panose="020B0604020202020204" pitchFamily="34" charset="0"/>
              <a:buAutoNum type="alphaLcParenR"/>
            </a:pP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4208" y="580526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10/10</a:t>
            </a:r>
          </a:p>
        </p:txBody>
      </p:sp>
      <p:pic>
        <p:nvPicPr>
          <p:cNvPr id="5" name="Picture 2" descr="C:\Users\PC\AppData\Local\Microsoft\Windows\INetCache\IE\7JVMWS7A\Checkbox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1" y="5181112"/>
            <a:ext cx="599709" cy="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78621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95536" y="2204864"/>
            <a:ext cx="8424936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plus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228184" y="566124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2/10</a:t>
            </a:r>
          </a:p>
        </p:txBody>
      </p:sp>
    </p:spTree>
    <p:extLst>
      <p:ext uri="{BB962C8B-B14F-4D97-AF65-F5344CB8AC3E}">
        <p14:creationId xmlns:p14="http://schemas.microsoft.com/office/powerpoint/2010/main" val="378417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139353"/>
            <a:ext cx="8424936" cy="40259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plus de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5375" y="5703639"/>
            <a:ext cx="238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3/10</a:t>
            </a:r>
          </a:p>
        </p:txBody>
      </p:sp>
    </p:spTree>
    <p:extLst>
      <p:ext uri="{BB962C8B-B14F-4D97-AF65-F5344CB8AC3E}">
        <p14:creationId xmlns:p14="http://schemas.microsoft.com/office/powerpoint/2010/main" val="39930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2076524"/>
            <a:ext cx="8424936" cy="40324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moins de 3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&lt;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&gt; 3)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72200" y="566124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4/10</a:t>
            </a:r>
          </a:p>
        </p:txBody>
      </p:sp>
    </p:spTree>
    <p:extLst>
      <p:ext uri="{BB962C8B-B14F-4D97-AF65-F5344CB8AC3E}">
        <p14:creationId xmlns:p14="http://schemas.microsoft.com/office/powerpoint/2010/main" val="35732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504" y="260648"/>
            <a:ext cx="8784976" cy="144016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287524" y="1556793"/>
            <a:ext cx="8424936" cy="51125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entre 3 et 6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3  X 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&lt; X &lt;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P(3  X 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 P(X  6)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3) +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 6)</a:t>
            </a:r>
            <a:endParaRPr lang="fr-FR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6372200" y="573325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5/10</a:t>
            </a:r>
          </a:p>
        </p:txBody>
      </p:sp>
    </p:spTree>
    <p:extLst>
      <p:ext uri="{BB962C8B-B14F-4D97-AF65-F5344CB8AC3E}">
        <p14:creationId xmlns:p14="http://schemas.microsoft.com/office/powerpoint/2010/main" val="38744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 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95536" y="2119474"/>
            <a:ext cx="8424936" cy="41178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probabilité qu'il y ait au moins 1 succès s'écrit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P(X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1)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&gt; 1)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1 - P(X = 0)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P(X  1)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88224" y="5743341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6/10</a:t>
            </a:r>
          </a:p>
        </p:txBody>
      </p:sp>
    </p:spTree>
    <p:extLst>
      <p:ext uri="{BB962C8B-B14F-4D97-AF65-F5344CB8AC3E}">
        <p14:creationId xmlns:p14="http://schemas.microsoft.com/office/powerpoint/2010/main" val="12957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67544" y="260648"/>
            <a:ext cx="8219256" cy="178621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variable aléatoire qui suit une loi discrète indiquant un nombre de </a:t>
            </a:r>
            <a:r>
              <a:rPr lang="fr-FR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succès.</a:t>
            </a:r>
            <a:endParaRPr lang="fr-FR" sz="3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364704" y="1988840"/>
            <a:ext cx="8424936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'événement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(X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 6) se traduit par la phrase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plus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moins de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plus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2438" indent="625475">
              <a:buFont typeface="Arial" panose="020B0604020202020204" pitchFamily="34" charset="0"/>
              <a:buAutoNum type="alphaLcParenR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Il y a au moins 6 </a:t>
            </a: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succès.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447656" y="574980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702030302020204" pitchFamily="66" charset="0"/>
              </a:rPr>
              <a:t>Question 7/10</a:t>
            </a:r>
          </a:p>
        </p:txBody>
      </p:sp>
    </p:spTree>
    <p:extLst>
      <p:ext uri="{BB962C8B-B14F-4D97-AF65-F5344CB8AC3E}">
        <p14:creationId xmlns:p14="http://schemas.microsoft.com/office/powerpoint/2010/main" val="30295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1660</Words>
  <Application>Microsoft Office PowerPoint</Application>
  <PresentationFormat>Affichage à l'écran (4:3)</PresentationFormat>
  <Paragraphs>218</Paragraphs>
  <Slides>33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Thème Office</vt:lpstr>
      <vt:lpstr>Traduction Français/Maths en probabilité Série 1</vt:lpstr>
      <vt:lpstr>Présentation PowerPoint</vt:lpstr>
      <vt:lpstr>X est une variable aléatoire qui suit une loi discrète indiquant un nombre de succès.</vt:lpstr>
      <vt:lpstr>X est une variable aléatoire qui suit une loi discrète indiquant un nombre de succès.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CORRIGÉS</vt:lpstr>
      <vt:lpstr>X est une variable aléatoire qui suit une loi discrète indiquant un nombre de succès.</vt:lpstr>
      <vt:lpstr>X est une variable aléatoire qui suit une loi discrète indiquant un nombre de succès.</vt:lpstr>
      <vt:lpstr>X est une variable aléatoire qui suit une loi discrète indiquant un nombre de succès.</vt:lpstr>
      <vt:lpstr>X est une variable aléatoire qui suit une loi discrète indiquant un nombre de succès.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traduction français/maths en probas</dc:title>
  <dc:creator>PC</dc:creator>
  <cp:lastModifiedBy>deletombe</cp:lastModifiedBy>
  <cp:revision>22</cp:revision>
  <dcterms:created xsi:type="dcterms:W3CDTF">2017-04-26T16:05:33Z</dcterms:created>
  <dcterms:modified xsi:type="dcterms:W3CDTF">2019-06-11T18:41:56Z</dcterms:modified>
</cp:coreProperties>
</file>