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7" r:id="rId2"/>
    <p:sldId id="258" r:id="rId3"/>
    <p:sldId id="286" r:id="rId4"/>
    <p:sldId id="288" r:id="rId5"/>
    <p:sldId id="290" r:id="rId6"/>
    <p:sldId id="292" r:id="rId7"/>
    <p:sldId id="259" r:id="rId8"/>
    <p:sldId id="330" r:id="rId9"/>
    <p:sldId id="331" r:id="rId10"/>
    <p:sldId id="338" r:id="rId11"/>
    <p:sldId id="346" r:id="rId12"/>
    <p:sldId id="345" r:id="rId13"/>
    <p:sldId id="349" r:id="rId14"/>
    <p:sldId id="350" r:id="rId15"/>
    <p:sldId id="277" r:id="rId16"/>
    <p:sldId id="305" r:id="rId17"/>
    <p:sldId id="310" r:id="rId18"/>
    <p:sldId id="300" r:id="rId19"/>
    <p:sldId id="311" r:id="rId20"/>
    <p:sldId id="301" r:id="rId21"/>
    <p:sldId id="307" r:id="rId22"/>
    <p:sldId id="302" r:id="rId23"/>
    <p:sldId id="308" r:id="rId24"/>
    <p:sldId id="329" r:id="rId25"/>
    <p:sldId id="328" r:id="rId26"/>
    <p:sldId id="333" r:id="rId27"/>
    <p:sldId id="335" r:id="rId28"/>
    <p:sldId id="334" r:id="rId29"/>
    <p:sldId id="336" r:id="rId30"/>
    <p:sldId id="339" r:id="rId31"/>
    <p:sldId id="342" r:id="rId32"/>
    <p:sldId id="347" r:id="rId33"/>
    <p:sldId id="348" r:id="rId34"/>
    <p:sldId id="351" r:id="rId35"/>
    <p:sldId id="354" r:id="rId36"/>
    <p:sldId id="352" r:id="rId37"/>
    <p:sldId id="355" r:id="rId38"/>
    <p:sldId id="353" r:id="rId39"/>
    <p:sldId id="356" r:id="rId40"/>
    <p:sldId id="304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 la loi Normale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CASIO GRAPH xx+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7670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73016"/>
            <a:ext cx="74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2304256" cy="180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140968"/>
            <a:ext cx="2016224" cy="18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= 0,2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845514" y="2096996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8184" y="4437112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8042" y="215078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n°11/12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n°12/12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n°1/12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n°1/12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644008" y="479715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259632" y="2060848"/>
            <a:ext cx="1080120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2" animBg="1"/>
      <p:bldP spid="9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n°2/12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n°2/12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716016" y="527131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987824" y="3717032"/>
            <a:ext cx="720080" cy="15841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836712"/>
            <a:ext cx="7632848" cy="187220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Dans les diapositives suivantes, il sera question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d’une variable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aléatoire</a:t>
            </a:r>
            <a:r>
              <a:rPr lang="fr-FR" sz="4000" b="1" i="1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suivant</a:t>
            </a:r>
          </a:p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Normale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de moyenne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20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et d’écart-type </a:t>
            </a:r>
            <a:r>
              <a:rPr lang="fr-FR" sz="4000" b="1" dirty="0" smtClean="0">
                <a:solidFill>
                  <a:srgbClr val="FF0000"/>
                </a:solidFill>
                <a:latin typeface="Cambria Math"/>
                <a:ea typeface="Cambria Math"/>
                <a:cs typeface="Arial" pitchFamily="34" charset="0"/>
              </a:rPr>
              <a:t>𝜎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3,464 </a:t>
            </a:r>
            <a:endParaRPr lang="fr-FR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600" b="1" dirty="0" smtClean="0"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(20 ; 3,464))</a:t>
            </a: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RÃ©sultat de recherche d'images pour &quot;graph 90+ png&quot;"/>
          <p:cNvPicPr>
            <a:picLocks noChangeAspect="1" noChangeArrowheads="1"/>
          </p:cNvPicPr>
          <p:nvPr/>
        </p:nvPicPr>
        <p:blipFill>
          <a:blip r:embed="rId3" cstate="print"/>
          <a:srcRect l="24192" r="25913"/>
          <a:stretch>
            <a:fillRect/>
          </a:stretch>
        </p:blipFill>
        <p:spPr bwMode="auto">
          <a:xfrm rot="1909323">
            <a:off x="3495226" y="2907265"/>
            <a:ext cx="1755017" cy="351739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5220072" y="530120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0070C0"/>
                </a:solidFill>
              </a:rPr>
              <a:t>Illustrations proposées sur Graph 90+</a:t>
            </a:r>
            <a:endParaRPr lang="fr-FR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n°3/12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BINOMIAL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n°3/12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BINOMIAL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779912" y="3214717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12657" y="2708920"/>
            <a:ext cx="64807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endParaRPr lang="fr-FR" dirty="0"/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4860032" y="2204864"/>
            <a:ext cx="3888432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>
          <a:xfrm>
            <a:off x="1187624" y="3933056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932040" y="436510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Sous-titre 3"/>
          <p:cNvSpPr txBox="1">
            <a:spLocks/>
          </p:cNvSpPr>
          <p:nvPr/>
        </p:nvSpPr>
        <p:spPr>
          <a:xfrm>
            <a:off x="4860032" y="2204864"/>
            <a:ext cx="3888432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souhaite calculer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240000" cy="213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3240000" cy="210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509120"/>
            <a:ext cx="3240000" cy="213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09120"/>
            <a:ext cx="3240000" cy="211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240000" cy="213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3240000" cy="210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509120"/>
            <a:ext cx="3240000" cy="213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09120"/>
            <a:ext cx="3240000" cy="211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2060848"/>
            <a:ext cx="3960440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148064" y="436510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187624" y="3933056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4293096"/>
            <a:ext cx="3960440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n°1/12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Exe-Mat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932040" y="1988840"/>
            <a:ext cx="3960440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= 0,2. 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k)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31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(k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sachant que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= 0,2. 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148064" y="486916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781618" y="3933056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845514" y="2096996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8184" y="4437112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8042" y="215078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3,464) 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845514" y="2096996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8184" y="4437112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8042" y="215078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932040" y="2060848"/>
            <a:ext cx="3960440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n°11/12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= 0,2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3,464) 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n°11/12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sachant que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)=0,2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3,464) 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339752" y="4365104"/>
            <a:ext cx="3960440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n°12/12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n°12/12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et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sachant que P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k</a:t>
            </a:r>
            <a:r>
              <a:rPr lang="fr-FR" sz="2800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) =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0,2 dans</a:t>
            </a:r>
          </a:p>
          <a:p>
            <a:pPr lvl="0">
              <a:defRPr/>
            </a:pP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092"/>
          <a:stretch>
            <a:fillRect/>
          </a:stretch>
        </p:blipFill>
        <p:spPr bwMode="auto">
          <a:xfrm>
            <a:off x="2987824" y="4437112"/>
            <a:ext cx="3240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3240000" cy="21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132856"/>
            <a:ext cx="3240000" cy="210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932040" y="2060848"/>
            <a:ext cx="4032448" cy="223224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n°2/12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573016"/>
            <a:ext cx="7048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74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n°3/12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F5 - BINOMIAL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25).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240000" cy="213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3240000" cy="210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509120"/>
            <a:ext cx="3240000" cy="213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09120"/>
            <a:ext cx="3240000" cy="211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n°6/12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(…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fr-FR" sz="3100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204864"/>
            <a:ext cx="309634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(15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InvN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0100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n°7/12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P(15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dans le cadre de </a:t>
            </a:r>
            <a:r>
              <a:rPr lang="fr-FR" sz="2800" dirty="0" smtClean="0">
                <a:solidFill>
                  <a:srgbClr val="0070C0"/>
                </a:solidFill>
                <a:latin typeface="Cambria Math"/>
                <a:ea typeface="Cambria Math"/>
                <a:cs typeface="Arial" pitchFamily="34" charset="0"/>
              </a:rPr>
              <a:t>𝓝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 ; 3,464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240000" cy="21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060848"/>
            <a:ext cx="3240000" cy="212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240000" cy="212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240000" cy="211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1259</Words>
  <Application>Microsoft Office PowerPoint</Application>
  <PresentationFormat>Affichage à l'écran (4:3)</PresentationFormat>
  <Paragraphs>260</Paragraphs>
  <Slides>40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Thème Office</vt:lpstr>
      <vt:lpstr>Autour de la loi Normale sur une calculatrice type  CASIO GRAPH xx+</vt:lpstr>
      <vt:lpstr>Présentation PowerPoint</vt:lpstr>
      <vt:lpstr>n°1/12 – S’orienter dans le menu</vt:lpstr>
      <vt:lpstr>n°2/12 – Dans le menu Statistiques</vt:lpstr>
      <vt:lpstr>n°3/12 – Choisir la bonne loi</vt:lpstr>
      <vt:lpstr>n°4/12 – Type de calcul:  P(X  …) ou P(… X …) ou P(… X) </vt:lpstr>
      <vt:lpstr>n°5/12 – Saisie des données</vt:lpstr>
      <vt:lpstr>n°6/12 – Type de calcul:  P(X  …) ou P(… X …) ou P(… X) </vt:lpstr>
      <vt:lpstr>n°7/12 – Saisie des données</vt:lpstr>
      <vt:lpstr>n°8/12 – Saisie des données</vt:lpstr>
      <vt:lpstr>n°9/12 – Type de calcul:   P(X  k) ou P(k1 X k2) ou P(k X) </vt:lpstr>
      <vt:lpstr>n°10/12 – Saisie des données</vt:lpstr>
      <vt:lpstr>n°11/12 – Saisie des données</vt:lpstr>
      <vt:lpstr>n°12/12 – Saisie des données</vt:lpstr>
      <vt:lpstr>Présentation PowerPoint</vt:lpstr>
      <vt:lpstr>n°1/12 – S’orienter dans le menu</vt:lpstr>
      <vt:lpstr>n°1/12 – S’orienter dans le menu</vt:lpstr>
      <vt:lpstr>n°2/12 – Dans le menu Statistiques</vt:lpstr>
      <vt:lpstr>n°2/12 – Dans le menu Statistiques</vt:lpstr>
      <vt:lpstr>n°3/12 – Choisir la bonne loi</vt:lpstr>
      <vt:lpstr>n°3/12 – Choisir la bonne loi</vt:lpstr>
      <vt:lpstr>n°4/12 – Type de calcul:   P(X  …) ou P(… X …) ou P(… X)</vt:lpstr>
      <vt:lpstr>n°4/12 – Type de calcul:   P(X  …) ou P(… X …) ou P(… X)</vt:lpstr>
      <vt:lpstr>n°5/12 – Saisie des données</vt:lpstr>
      <vt:lpstr>n°5/12 – Saisie des données</vt:lpstr>
      <vt:lpstr>n°6/12 – Type de calcul:  P(X  …) ou P(… X …) ou P(… X) </vt:lpstr>
      <vt:lpstr>n°6/12 – Type de calcul:  P(X  …) ou P(… X …) ou P(… X) </vt:lpstr>
      <vt:lpstr>n°7/12 – Saisie des données</vt:lpstr>
      <vt:lpstr>n°7/12 – Saisie des données</vt:lpstr>
      <vt:lpstr>n°8/12 – Saisie des données</vt:lpstr>
      <vt:lpstr>n°8/12 – Saisie des données</vt:lpstr>
      <vt:lpstr>n°9/12 – Type de calcul:   P(X  k) ou P(k1 X k2) ou P(k X) </vt:lpstr>
      <vt:lpstr>n°9/12 – Type de calcul:  P(X  k) ou P(k1 X k2) ou P(k X) </vt:lpstr>
      <vt:lpstr>n°10/12 – Saisie des données</vt:lpstr>
      <vt:lpstr>n°10/12 – Saisie des données</vt:lpstr>
      <vt:lpstr>n°11/12 – Saisie des données</vt:lpstr>
      <vt:lpstr>n°11/12 – Saisie des données</vt:lpstr>
      <vt:lpstr>n°12/12 – Saisie des données</vt:lpstr>
      <vt:lpstr>n°12/12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131</cp:revision>
  <dcterms:created xsi:type="dcterms:W3CDTF">2017-04-25T18:17:56Z</dcterms:created>
  <dcterms:modified xsi:type="dcterms:W3CDTF">2019-06-15T13:09:33Z</dcterms:modified>
</cp:coreProperties>
</file>