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309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87" r:id="rId14"/>
    <p:sldId id="299" r:id="rId15"/>
    <p:sldId id="277" r:id="rId16"/>
    <p:sldId id="300" r:id="rId17"/>
    <p:sldId id="278" r:id="rId18"/>
    <p:sldId id="301" r:id="rId19"/>
    <p:sldId id="279" r:id="rId20"/>
    <p:sldId id="302" r:id="rId21"/>
    <p:sldId id="280" r:id="rId22"/>
    <p:sldId id="303" r:id="rId23"/>
    <p:sldId id="281" r:id="rId24"/>
    <p:sldId id="304" r:id="rId25"/>
    <p:sldId id="282" r:id="rId26"/>
    <p:sldId id="305" r:id="rId27"/>
    <p:sldId id="283" r:id="rId28"/>
    <p:sldId id="306" r:id="rId29"/>
    <p:sldId id="284" r:id="rId30"/>
    <p:sldId id="307" r:id="rId31"/>
    <p:sldId id="285" r:id="rId32"/>
    <p:sldId id="308" r:id="rId33"/>
    <p:sldId id="286" r:id="rId3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9113B-3852-4E6D-8B0D-49F6A3D451A5}" type="datetimeFigureOut">
              <a:rPr lang="fr-FR" smtClean="0"/>
              <a:pPr/>
              <a:t>03/01/2020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13F0-A801-495C-9C48-0B563F69AC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5194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9113B-3852-4E6D-8B0D-49F6A3D451A5}" type="datetimeFigureOut">
              <a:rPr lang="fr-FR" smtClean="0"/>
              <a:pPr/>
              <a:t>03/01/2020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13F0-A801-495C-9C48-0B563F69AC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0071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9113B-3852-4E6D-8B0D-49F6A3D451A5}" type="datetimeFigureOut">
              <a:rPr lang="fr-FR" smtClean="0"/>
              <a:pPr/>
              <a:t>03/01/2020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13F0-A801-495C-9C48-0B563F69AC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0387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9113B-3852-4E6D-8B0D-49F6A3D451A5}" type="datetimeFigureOut">
              <a:rPr lang="fr-FR" smtClean="0"/>
              <a:pPr/>
              <a:t>03/01/2020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13F0-A801-495C-9C48-0B563F69AC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047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9113B-3852-4E6D-8B0D-49F6A3D451A5}" type="datetimeFigureOut">
              <a:rPr lang="fr-FR" smtClean="0"/>
              <a:pPr/>
              <a:t>03/01/2020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13F0-A801-495C-9C48-0B563F69AC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3873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9113B-3852-4E6D-8B0D-49F6A3D451A5}" type="datetimeFigureOut">
              <a:rPr lang="fr-FR" smtClean="0"/>
              <a:pPr/>
              <a:t>03/01/2020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13F0-A801-495C-9C48-0B563F69AC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717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9113B-3852-4E6D-8B0D-49F6A3D451A5}" type="datetimeFigureOut">
              <a:rPr lang="fr-FR" smtClean="0"/>
              <a:pPr/>
              <a:t>03/01/2020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13F0-A801-495C-9C48-0B563F69AC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2815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9113B-3852-4E6D-8B0D-49F6A3D451A5}" type="datetimeFigureOut">
              <a:rPr lang="fr-FR" smtClean="0"/>
              <a:pPr/>
              <a:t>03/01/2020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13F0-A801-495C-9C48-0B563F69AC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134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9113B-3852-4E6D-8B0D-49F6A3D451A5}" type="datetimeFigureOut">
              <a:rPr lang="fr-FR" smtClean="0"/>
              <a:pPr/>
              <a:t>03/01/2020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13F0-A801-495C-9C48-0B563F69AC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6115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9113B-3852-4E6D-8B0D-49F6A3D451A5}" type="datetimeFigureOut">
              <a:rPr lang="fr-FR" smtClean="0"/>
              <a:pPr/>
              <a:t>03/01/2020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13F0-A801-495C-9C48-0B563F69AC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7420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9113B-3852-4E6D-8B0D-49F6A3D451A5}" type="datetimeFigureOut">
              <a:rPr lang="fr-FR" smtClean="0"/>
              <a:pPr/>
              <a:t>03/01/2020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13F0-A801-495C-9C48-0B563F69AC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66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9113B-3852-4E6D-8B0D-49F6A3D451A5}" type="datetimeFigureOut">
              <a:rPr lang="fr-FR" smtClean="0"/>
              <a:pPr/>
              <a:t>03/01/2020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413F0-A801-495C-9C48-0B563F69AC9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201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4104456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/>
            <a: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Traduction Français/Maths en probabilité</a:t>
            </a:r>
            <a:b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Série 2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i="1" dirty="0" smtClean="0">
                <a:latin typeface="Arial" pitchFamily="34" charset="0"/>
                <a:ea typeface="+mj-ea"/>
                <a:cs typeface="Arial" pitchFamily="34" charset="0"/>
              </a:rPr>
              <a:t>Automatismes en BTS </a:t>
            </a:r>
            <a:r>
              <a:rPr lang="fr-FR" sz="2400" i="1" dirty="0">
                <a:latin typeface="Arial" pitchFamily="34" charset="0"/>
                <a:ea typeface="+mj-ea"/>
                <a:cs typeface="Arial" pitchFamily="34" charset="0"/>
              </a:rPr>
              <a:t>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49796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44623" y="188640"/>
            <a:ext cx="8064896" cy="24482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Y est la variable aléatoire qui à tout instant associe le nombre de personnes en attente au guichet d'une administration.</a:t>
            </a:r>
            <a:b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Y suit une loi de Poisson de paramètre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.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588639" y="2276872"/>
            <a:ext cx="7920880" cy="42484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moins de 5 personnes en attente, on fait le calcul suivant :</a:t>
            </a:r>
          </a:p>
          <a:p>
            <a:pPr marL="627063" indent="623888">
              <a:buFont typeface="Arial" panose="020B0604020202020204" pitchFamily="34" charset="0"/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P(Y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5)			c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) 1-P(Y  4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)  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P(Y  4)		d)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1-P(Y  5)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indent="636588">
              <a:buFont typeface="Arial" panose="020B0604020202020204" pitchFamily="34" charset="0"/>
              <a:buAutoNum type="alphaLcParenR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868144" y="580526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8/10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060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 txBox="1">
            <a:spLocks/>
          </p:cNvSpPr>
          <p:nvPr/>
        </p:nvSpPr>
        <p:spPr>
          <a:xfrm>
            <a:off x="611560" y="2564904"/>
            <a:ext cx="7920880" cy="338437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L'événement (Y &lt; 4) se traduit par :</a:t>
            </a:r>
          </a:p>
          <a:p>
            <a:pPr marL="514350" indent="-514350"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y a au moins 4 personnes en attente.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Il y a moins de 4 personnes en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attente.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y a au plus 4 personnes en attente.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y a plus de 4 personnes en attente.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 smtClean="0"/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 smtClean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467544" y="332656"/>
            <a:ext cx="8064896" cy="24482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Y est la variable aléatoire qui à tout instant associe le nombre de personnes en attente au guichet d'une administration.</a:t>
            </a:r>
            <a:b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Y suit une loi de Poisson de paramètre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.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012160" y="584556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9/10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69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 txBox="1">
            <a:spLocks/>
          </p:cNvSpPr>
          <p:nvPr/>
        </p:nvSpPr>
        <p:spPr>
          <a:xfrm>
            <a:off x="611560" y="2420888"/>
            <a:ext cx="7920880" cy="338437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L'événement (Y ≥ 4) se traduit par :</a:t>
            </a:r>
          </a:p>
          <a:p>
            <a:pPr marL="514350" indent="-514350"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Il y a au moins 4 personnes en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attente.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y a moins de 4 personnes en attente.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y a au plus 4 personnes en attente.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y a plus de 4 personnes en attente.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 smtClean="0"/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 smtClean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467544" y="332656"/>
            <a:ext cx="8064896" cy="24482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Y est la variable aléatoire qui à tout instant associe le nombre de personnes en attente au guichet d'une administration.</a:t>
            </a:r>
            <a:b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Y suit une loi de Poisson de paramètre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.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40152" y="587727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10/10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7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 txBox="1">
            <a:spLocks/>
          </p:cNvSpPr>
          <p:nvPr/>
        </p:nvSpPr>
        <p:spPr>
          <a:xfrm>
            <a:off x="1619672" y="2348880"/>
            <a:ext cx="6044208" cy="1584176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eaLnBrk="0" hangingPunct="0">
              <a:spcBef>
                <a:spcPct val="0"/>
              </a:spcBef>
              <a:buNone/>
              <a:defRPr sz="6000" b="1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fr-FR" dirty="0"/>
              <a:t>CORRIGÉS</a:t>
            </a:r>
          </a:p>
        </p:txBody>
      </p:sp>
    </p:spTree>
    <p:extLst>
      <p:ext uri="{BB962C8B-B14F-4D97-AF65-F5344CB8AC3E}">
        <p14:creationId xmlns:p14="http://schemas.microsoft.com/office/powerpoint/2010/main" val="306810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2232248"/>
          </a:xfrm>
        </p:spPr>
        <p:txBody>
          <a:bodyPr>
            <a:normAutofit/>
          </a:bodyPr>
          <a:lstStyle/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X est la variable aléatoire qui à tout échantillon de 50 pièces prises au hasard et avec remise associe le nombre de pièces défectueuses.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611560" y="2204864"/>
            <a:ext cx="7920880" cy="3960440"/>
          </a:xfrm>
        </p:spPr>
        <p:txBody>
          <a:bodyPr>
            <a:noAutofit/>
          </a:bodyPr>
          <a:lstStyle/>
          <a:p>
            <a:pPr algn="l"/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 moins 3 </a:t>
            </a: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pièces défectueuses, on fait le calcul suivant :</a:t>
            </a:r>
          </a:p>
          <a:p>
            <a:pPr marL="622300" indent="628650">
              <a:buFont typeface="Arial" panose="020B0604020202020204" pitchFamily="34" charset="0"/>
              <a:buAutoNum type="alphaLcParenR"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			c) 1- P(X  2)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 2)		d) 1- P(X  3)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5580112" y="587727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1/10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582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2232248"/>
          </a:xfrm>
        </p:spPr>
        <p:txBody>
          <a:bodyPr>
            <a:normAutofit/>
          </a:bodyPr>
          <a:lstStyle/>
          <a:p>
            <a:pPr algn="l"/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X est la variable aléatoire qui à tout échantillon de 50 pièces prises au hasard et avec remise associe le nombre de pièces défectueuses.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611560" y="2348880"/>
            <a:ext cx="7920880" cy="3816424"/>
          </a:xfrm>
        </p:spPr>
        <p:txBody>
          <a:bodyPr>
            <a:noAutofit/>
          </a:bodyPr>
          <a:lstStyle/>
          <a:p>
            <a:pPr algn="l"/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 moins 3</a:t>
            </a: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pièces défectueuses, on fait le calcul suivant :</a:t>
            </a:r>
          </a:p>
          <a:p>
            <a:pPr marL="622300" indent="628650">
              <a:buFont typeface="Arial" panose="020B0604020202020204" pitchFamily="34" charset="0"/>
              <a:buAutoNum type="alphaLcParenR"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			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c) 1- P(X  2)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 2)		d) 1- P(X  3)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5580112" y="587727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1/10</a:t>
            </a:r>
            <a:endParaRPr lang="fr-FR" dirty="0"/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05064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15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 txBox="1">
            <a:spLocks/>
          </p:cNvSpPr>
          <p:nvPr/>
        </p:nvSpPr>
        <p:spPr>
          <a:xfrm>
            <a:off x="323528" y="2204864"/>
            <a:ext cx="8181212" cy="393603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3" indent="0">
              <a:spcBef>
                <a:spcPts val="0"/>
              </a:spcBef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moins de 3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pièces défectueuses, on fait le calcul suivant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P(X&lt;3)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  <a:p>
            <a:pPr marL="622300" indent="628650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			c) 1- P(X  2)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 2)		d) 1- P(X  3)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624420" y="5823249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2/10</a:t>
            </a:r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611560" y="260648"/>
            <a:ext cx="7772400" cy="223224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X est la variable aléatoire qui à tout échantillon de 50 pièces prises au hasard et avec remise associe le nombre de pièces défectueuses.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99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 txBox="1">
            <a:spLocks/>
          </p:cNvSpPr>
          <p:nvPr/>
        </p:nvSpPr>
        <p:spPr>
          <a:xfrm>
            <a:off x="323528" y="2204864"/>
            <a:ext cx="8181212" cy="393603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3" indent="0">
              <a:spcBef>
                <a:spcPts val="0"/>
              </a:spcBef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moins de 3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pièces défectueuses, on fait le calcul suivant :	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P(X&lt;3)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c'est à dire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pPr marL="622300" indent="628650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			c) 1- P(X  2)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 2)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		d) 1- P(X  3)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624420" y="5823249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2/10</a:t>
            </a:r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611560" y="260648"/>
            <a:ext cx="7772400" cy="223224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X est la variable aléatoire qui à tout échantillon de 50 pièces prises au hasard et avec remise associe le nombre de pièces défectueuses.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37112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5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 txBox="1">
            <a:spLocks/>
          </p:cNvSpPr>
          <p:nvPr/>
        </p:nvSpPr>
        <p:spPr>
          <a:xfrm>
            <a:off x="323528" y="2348880"/>
            <a:ext cx="8424936" cy="399005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 moins 47 pièces non défectueuses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c'est-à-dire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 plus 3 pièces défectueuses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fait le calcul suivant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2300" indent="628650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			c) 1- P(X  2)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 2)		d) 1- P(X  3)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11560" y="332656"/>
            <a:ext cx="7772400" cy="223224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X est la variable aléatoire qui à tout échantillon de </a:t>
            </a:r>
            <a:r>
              <a:rPr lang="fr-FR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pièces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prises au hasard et avec remise associe le nombre de pièces défectueuses.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652120" y="587727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3/10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8438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 txBox="1">
            <a:spLocks/>
          </p:cNvSpPr>
          <p:nvPr/>
        </p:nvSpPr>
        <p:spPr>
          <a:xfrm>
            <a:off x="323528" y="2348880"/>
            <a:ext cx="8424936" cy="399005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au moins 47 pièces non défectueuses,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c'est-à-dire 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 plus 3 pièces défectueuses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fait le calcul suivant :</a:t>
            </a:r>
          </a:p>
          <a:p>
            <a:pPr marL="622300" indent="628650">
              <a:buFont typeface="Arial" panose="020B0604020202020204" pitchFamily="34" charset="0"/>
              <a:buAutoNum type="alphaLcParenR"/>
            </a:pP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	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		c) 1- P(X  2)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 2)		d) 1- P(X  3)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11560" y="332656"/>
            <a:ext cx="7772400" cy="223224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X est la variable aléatoire qui à tout échantillon de 50 pièces prises au hasard et avec remise associe le nombre de pièces défectueuses.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652120" y="587727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3/10</a:t>
            </a:r>
            <a:endParaRPr lang="fr-FR" dirty="0"/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09120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04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827584" y="1628800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Ce questionnaire est un QCM.</a:t>
            </a:r>
          </a:p>
          <a:p>
            <a:pPr algn="ctr"/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la ou les bonnes réponses.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36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 txBox="1">
            <a:spLocks/>
          </p:cNvSpPr>
          <p:nvPr/>
        </p:nvSpPr>
        <p:spPr>
          <a:xfrm>
            <a:off x="611560" y="2524547"/>
            <a:ext cx="7920880" cy="338437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plus de 47 pièces non défectueuses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c'est-à-dire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moins de 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pièces défectueuses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fait le calcul suivant :</a:t>
            </a:r>
          </a:p>
          <a:p>
            <a:pPr marL="622300" indent="628650">
              <a:buFont typeface="Arial" panose="020B0604020202020204" pitchFamily="34" charset="0"/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			c)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1- P(X  2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)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 2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)		d)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1- P(X  3)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indent="636588">
              <a:buFont typeface="Arial" panose="020B0604020202020204" pitchFamily="34" charset="0"/>
              <a:buAutoNum type="alphaLcParenR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11560" y="332656"/>
            <a:ext cx="7772400" cy="223224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X est la variable aléatoire qui à tout échantillon de 50 pièces prises au hasard et avec remise associe le nombre de pièces défectueuses.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796136" y="5908923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4/10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391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 txBox="1">
            <a:spLocks/>
          </p:cNvSpPr>
          <p:nvPr/>
        </p:nvSpPr>
        <p:spPr>
          <a:xfrm>
            <a:off x="611560" y="2524547"/>
            <a:ext cx="7920880" cy="338437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plus de 47 pièces non défectueuses,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c'est-à-dire 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moins de 3 pièces défectueuses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fait le calcul suivant :</a:t>
            </a:r>
          </a:p>
          <a:p>
            <a:pPr marL="622300" indent="628650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			c) 1- P(X  2)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 2)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		d) 1- P(X  3)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11560" y="332656"/>
            <a:ext cx="7772400" cy="223224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X est la variable aléatoire qui à tout échantillon de 50 pièces prises au hasard et avec remise associe le nombre de pièces défectueuses.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796136" y="5908923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4/10</a:t>
            </a:r>
            <a:endParaRPr lang="fr-FR" dirty="0"/>
          </a:p>
        </p:txBody>
      </p:sp>
      <p:pic>
        <p:nvPicPr>
          <p:cNvPr id="6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55" y="5229200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29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11560" y="332656"/>
            <a:ext cx="7772400" cy="2448272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Y est la variable aléatoire qui à tout instant associe le nombre de personnes en attente au guichet d'une administration.</a:t>
            </a:r>
            <a:b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Y suit une loi de Poisson de paramètre </a:t>
            </a:r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</a:t>
            </a:r>
            <a:r>
              <a:rPr lang="fr-FR" dirty="0" smtClean="0">
                <a:sym typeface="Symbol"/>
              </a:rPr>
              <a:t>.</a:t>
            </a:r>
            <a:endParaRPr lang="fr-FR" dirty="0"/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428193" y="2515012"/>
            <a:ext cx="8352928" cy="408233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 moins 5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personnes en attente, on fait le calcul suivant :</a:t>
            </a:r>
          </a:p>
          <a:p>
            <a:pPr marL="627063" indent="6238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P(Y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5)			c) 1-P(Y  4)  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P(Y  4)		d) 1-P(Y  5)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652120" y="580526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5/10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2175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28193" y="332656"/>
            <a:ext cx="7955767" cy="2448272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Y est la variable aléatoire qui à tout instant associe le nombre de personnes en attente au guichet d'une administration.</a:t>
            </a:r>
            <a:b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Y suit une loi de Poisson de paramètre </a:t>
            </a:r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</a:t>
            </a:r>
            <a:r>
              <a:rPr lang="fr-FR" dirty="0" smtClean="0">
                <a:sym typeface="Symbol"/>
              </a:rPr>
              <a:t>.</a:t>
            </a:r>
            <a:endParaRPr lang="fr-FR" dirty="0"/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428193" y="2515012"/>
            <a:ext cx="8352928" cy="408233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 moins 5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personnes en attente, on fait le calcul suivant :</a:t>
            </a:r>
          </a:p>
          <a:p>
            <a:pPr marL="627063" indent="6238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P(Y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5)			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c) 1-P(Y  4)  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P(Y  4)		d) 1-P(Y  5)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652120" y="580526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5/10</a:t>
            </a:r>
            <a:endParaRPr lang="fr-FR" dirty="0"/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383" y="4156180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11560" y="332656"/>
            <a:ext cx="7772400" cy="2448272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Y est la variable aléatoire qui à tout instant associe le nombre de personnes en attente au guichet d'une administration.</a:t>
            </a:r>
            <a:b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Y suit une loi de Poisson de paramètre </a:t>
            </a:r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</a:t>
            </a:r>
            <a:r>
              <a:rPr lang="fr-FR" dirty="0" smtClean="0">
                <a:sym typeface="Symbol"/>
              </a:rPr>
              <a:t>.</a:t>
            </a:r>
            <a:endParaRPr lang="fr-FR" dirty="0"/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611560" y="2564904"/>
            <a:ext cx="7920880" cy="396044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plus de 5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personnes en attente, on fait le calcul suivant :</a:t>
            </a:r>
          </a:p>
          <a:p>
            <a:pPr marL="627063" indent="6238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P(Y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5)			c) 1-P(Y  4)  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P(Y  4)		d) 1-P(Y  5)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652120" y="587727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6/10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0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11560" y="332656"/>
            <a:ext cx="7772400" cy="2448272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Y est la variable aléatoire qui à tout instant associe le nombre de personnes en attente au guichet d'une administration.</a:t>
            </a:r>
            <a:b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Y suit une loi de Poisson de paramètre </a:t>
            </a:r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</a:t>
            </a:r>
            <a:r>
              <a:rPr lang="fr-FR" dirty="0" smtClean="0">
                <a:sym typeface="Symbol"/>
              </a:rPr>
              <a:t>.</a:t>
            </a:r>
            <a:endParaRPr lang="fr-FR" dirty="0"/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611560" y="2564904"/>
            <a:ext cx="7920880" cy="396044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plus de 5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personnes en attente, on fait le calcul suivant :</a:t>
            </a:r>
          </a:p>
          <a:p>
            <a:pPr marL="627063" indent="6238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P(Y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5)			c) 1-P(Y  4)  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P(Y  4)		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d) 1-P(Y  5)</a:t>
            </a:r>
            <a:endParaRPr lang="fr-FR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652120" y="587727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6/10</a:t>
            </a:r>
            <a:endParaRPr lang="fr-FR" dirty="0"/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655" y="4797152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0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11560" y="332656"/>
            <a:ext cx="7772400" cy="2448272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Y est la variable aléatoire qui à tout instant associe le nombre de personnes en attente au guichet d'une administration.</a:t>
            </a:r>
            <a:b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Y suit une loi de Poisson de paramètre </a:t>
            </a:r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</a:t>
            </a:r>
            <a:r>
              <a:rPr lang="fr-FR" dirty="0" smtClean="0">
                <a:sym typeface="Symbol"/>
              </a:rPr>
              <a:t>.</a:t>
            </a:r>
            <a:endParaRPr lang="fr-FR" dirty="0"/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537320" y="2564904"/>
            <a:ext cx="7920880" cy="338437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 plus 5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personnes en attente, on fait le calcul suivant :</a:t>
            </a:r>
          </a:p>
          <a:p>
            <a:pPr marL="627063" indent="6238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P(Y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5)			c) 1-P(Y  4)  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P(Y  4)		d) 1-P(Y  5)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3888" indent="615950">
              <a:buFont typeface="Arial" panose="020B0604020202020204" pitchFamily="34" charset="0"/>
              <a:buAutoNum type="alphaLcParenR"/>
            </a:pPr>
            <a:endParaRPr lang="fr-FR" dirty="0" smtClean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436096" y="5718447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7/10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989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11560" y="332656"/>
            <a:ext cx="7772400" cy="2448272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Y est la variable aléatoire qui à tout instant associe le nombre de personnes en attente au guichet d'une administration.</a:t>
            </a:r>
            <a:b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Y suit une loi de Poisson de paramètre </a:t>
            </a:r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</a:t>
            </a:r>
            <a:r>
              <a:rPr lang="fr-FR" dirty="0" smtClean="0">
                <a:sym typeface="Symbol"/>
              </a:rPr>
              <a:t>.</a:t>
            </a:r>
            <a:endParaRPr lang="fr-FR" dirty="0"/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537320" y="2564904"/>
            <a:ext cx="7920880" cy="338437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 plus 5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personnes en attente, on fait le calcul suivant :</a:t>
            </a:r>
          </a:p>
          <a:p>
            <a:pPr marL="627063" indent="623888">
              <a:buFont typeface="Arial" panose="020B0604020202020204" pitchFamily="34" charset="0"/>
              <a:buAutoNum type="alphaLcParenR"/>
            </a:pP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P(Y 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5)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			c) 1-P(Y  4)  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P(Y  4)		d) 1-P(Y  5)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436096" y="5718447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7/10</a:t>
            </a:r>
            <a:endParaRPr lang="fr-FR" dirty="0"/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20" y="4149080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03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44623" y="188640"/>
            <a:ext cx="8064896" cy="24482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Y est la variable aléatoire qui à tout instant associe le nombre de personnes en attente au guichet d'une administration.</a:t>
            </a:r>
            <a:b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Y suit une loi de Poisson de paramètre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.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588639" y="2276872"/>
            <a:ext cx="7920880" cy="42484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moins de 5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personnes en attente, on fait le calcul suivant :</a:t>
            </a:r>
          </a:p>
          <a:p>
            <a:pPr marL="627063" indent="623888">
              <a:buFont typeface="Arial" panose="020B0604020202020204" pitchFamily="34" charset="0"/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P(Y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5)			c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) 1-P(Y  4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)  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P(Y  4)		d)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1-P(Y  5)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indent="636588">
              <a:buFont typeface="Arial" panose="020B0604020202020204" pitchFamily="34" charset="0"/>
              <a:buAutoNum type="alphaLcParenR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868144" y="580526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8/10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505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67544" y="332656"/>
            <a:ext cx="8064896" cy="24482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Y est la variable aléatoire qui à tout instant associe le nombre de personnes en attente au guichet d'une administration.</a:t>
            </a:r>
            <a:b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Y suit une loi de Poisson de paramètre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.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588639" y="2534892"/>
            <a:ext cx="7920880" cy="39904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moins de 5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personnes en attente, on fait le calcul suivant :</a:t>
            </a:r>
          </a:p>
          <a:p>
            <a:pPr marL="627063" indent="6238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P(Y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5)			c) 1-P(Y  4)  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P(Y  4)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		d) 1-P(Y  5)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868144" y="580526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8/10</a:t>
            </a:r>
            <a:endParaRPr lang="fr-FR" dirty="0"/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45" y="4725144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04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2232248"/>
          </a:xfrm>
        </p:spPr>
        <p:txBody>
          <a:bodyPr>
            <a:normAutofit/>
          </a:bodyPr>
          <a:lstStyle/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X est la variable aléatoire qui à tout échantillon de 50 pièces prises au hasard et avec remise associe le nombre de pièces défectueuses.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611560" y="2204864"/>
            <a:ext cx="7920880" cy="3960440"/>
          </a:xfrm>
        </p:spPr>
        <p:txBody>
          <a:bodyPr>
            <a:noAutofit/>
          </a:bodyPr>
          <a:lstStyle/>
          <a:p>
            <a:pPr algn="l"/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au moins 3 pièces défectueuses, on fait le calcul suivant :</a:t>
            </a:r>
          </a:p>
          <a:p>
            <a:pPr marL="622300" indent="628650">
              <a:buFont typeface="Arial" panose="020B0604020202020204" pitchFamily="34" charset="0"/>
              <a:buAutoNum type="alphaLcParenR"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			c) 1- P(X  2)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 2)		d) 1- P(X  3)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5580112" y="587727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1/10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779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 txBox="1">
            <a:spLocks/>
          </p:cNvSpPr>
          <p:nvPr/>
        </p:nvSpPr>
        <p:spPr>
          <a:xfrm>
            <a:off x="611560" y="2564904"/>
            <a:ext cx="7920880" cy="338437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L'événement (Y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4) se traduit par :</a:t>
            </a:r>
          </a:p>
          <a:p>
            <a:pPr marL="514350" indent="-514350"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y a au moins 4 personnes en attente.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Il y a moins de 4 personnes en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attente.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y a au plus 4 personnes en attente.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y a plus de 4 personnes en attente.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 smtClean="0"/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 smtClean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467544" y="332656"/>
            <a:ext cx="8064896" cy="24482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Y est la variable aléatoire qui à tout instant associe le nombre de personnes en attente au guichet d'une administration.</a:t>
            </a:r>
            <a:b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Y suit une loi de Poisson de paramètre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.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012160" y="584556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9/10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450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 txBox="1">
            <a:spLocks/>
          </p:cNvSpPr>
          <p:nvPr/>
        </p:nvSpPr>
        <p:spPr>
          <a:xfrm>
            <a:off x="611560" y="2564904"/>
            <a:ext cx="7920880" cy="338437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L'événement (Y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4) se traduit par :</a:t>
            </a:r>
          </a:p>
          <a:p>
            <a:pPr marL="514350" indent="-514350"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y a au moins 4 personnes en attente.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y a moins de 4 personnes en attente.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y a au plus 4 personnes en attente.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y a plus de 4 personnes en attente.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 smtClean="0"/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 smtClean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467544" y="332656"/>
            <a:ext cx="8064896" cy="24482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Y est la variable aléatoire qui à tout instant associe le nombre de personnes en attente au guichet d'une administration.</a:t>
            </a:r>
            <a:b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Y suit une loi de Poisson de paramètre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.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012160" y="584556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9/10</a:t>
            </a:r>
            <a:endParaRPr lang="fr-FR" dirty="0"/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89040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81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 txBox="1">
            <a:spLocks/>
          </p:cNvSpPr>
          <p:nvPr/>
        </p:nvSpPr>
        <p:spPr>
          <a:xfrm>
            <a:off x="611560" y="2420888"/>
            <a:ext cx="7920880" cy="338437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L'événement (Y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≥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4) se traduit par :</a:t>
            </a:r>
          </a:p>
          <a:p>
            <a:pPr marL="514350" indent="-514350"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Il y a au moins 4 personnes en attente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y a moins de 4 personnes en attente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y a au plus 4 personnes en attente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y a plus de 4 personnes en attente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 smtClean="0"/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 smtClean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467544" y="332656"/>
            <a:ext cx="8064896" cy="24482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Y est la variable aléatoire qui à tout instant associe le nombre de personnes en attente au guichet d'une administration.</a:t>
            </a:r>
            <a:b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Y suit une loi de Poisson de paramètre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.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40152" y="587727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10/10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733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 txBox="1">
            <a:spLocks/>
          </p:cNvSpPr>
          <p:nvPr/>
        </p:nvSpPr>
        <p:spPr>
          <a:xfrm>
            <a:off x="611560" y="2420888"/>
            <a:ext cx="7920880" cy="338437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L'événement (Y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≥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4) se traduit par :</a:t>
            </a:r>
          </a:p>
          <a:p>
            <a:pPr marL="514350" indent="-514350">
              <a:buAutoNum type="alphaLcParenR"/>
            </a:pP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y a au moins 4 personnes en attente.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y a moins de 4 personnes en attente.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y a au plus 4 personnes en attente.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y a plus de 4 personnes en attente.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 smtClean="0"/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dirty="0" smtClean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467544" y="332656"/>
            <a:ext cx="8064896" cy="24482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Y est la variable aléatoire qui à tout instant associe le nombre de personnes en attente au guichet d'une administration.</a:t>
            </a:r>
            <a:b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Y suit une loi de Poisson de paramètre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.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940152" y="587727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10/10</a:t>
            </a:r>
            <a:endParaRPr lang="fr-FR" dirty="0"/>
          </a:p>
        </p:txBody>
      </p:sp>
      <p:pic>
        <p:nvPicPr>
          <p:cNvPr id="6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89" y="3068960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61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 txBox="1">
            <a:spLocks/>
          </p:cNvSpPr>
          <p:nvPr/>
        </p:nvSpPr>
        <p:spPr>
          <a:xfrm>
            <a:off x="323528" y="2204864"/>
            <a:ext cx="8181212" cy="393603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3" indent="0">
              <a:spcBef>
                <a:spcPts val="0"/>
              </a:spcBef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moins de 3 pièces défectueuses, on fait le calcul suivant :			</a:t>
            </a:r>
          </a:p>
          <a:p>
            <a:pPr marL="622300" indent="628650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			c) 1- P(X  2)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 2)		d) 1- P(X  3)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624420" y="5823249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2/10</a:t>
            </a:r>
            <a:endParaRPr lang="fr-FR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611560" y="188640"/>
            <a:ext cx="7772400" cy="223224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smtClean="0">
                <a:latin typeface="Arial" panose="020B0604020202020204" pitchFamily="34" charset="0"/>
                <a:cs typeface="Arial" panose="020B0604020202020204" pitchFamily="34" charset="0"/>
              </a:rPr>
              <a:t>X est la variable aléatoire qui à tout échantillon de 50 pièces prises au hasard et avec remise associe le nombre de pièces défectueuses.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87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 txBox="1">
            <a:spLocks/>
          </p:cNvSpPr>
          <p:nvPr/>
        </p:nvSpPr>
        <p:spPr>
          <a:xfrm>
            <a:off x="323528" y="2348880"/>
            <a:ext cx="8424936" cy="399005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au moins 47 pièces non défectueuses, on fait le calcul suivant :</a:t>
            </a:r>
          </a:p>
          <a:p>
            <a:pPr marL="622300" indent="628650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			c) 1- P(X  2)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 2)		d) 1- P(X  3)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11560" y="332656"/>
            <a:ext cx="7772400" cy="223224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X est la variable aléatoire qui à tout échantillon de 50 pièces prises au hasard et avec remise associe le nombre de pièces défectueuses.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652120" y="587727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3/10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935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 txBox="1">
            <a:spLocks/>
          </p:cNvSpPr>
          <p:nvPr/>
        </p:nvSpPr>
        <p:spPr>
          <a:xfrm>
            <a:off x="611560" y="2524547"/>
            <a:ext cx="7920880" cy="338437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plus de 47 pièces non défectueuses, on fait le calcul suivant :</a:t>
            </a:r>
          </a:p>
          <a:p>
            <a:pPr marL="622300" indent="628650">
              <a:buFont typeface="Arial" panose="020B0604020202020204" pitchFamily="34" charset="0"/>
              <a:buAutoNum type="alphaLcParenR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			c)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1- P(X  2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)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 2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)		d)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1- P(X  3)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indent="636588">
              <a:buFont typeface="Arial" panose="020B0604020202020204" pitchFamily="34" charset="0"/>
              <a:buAutoNum type="alphaLcParenR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11560" y="332656"/>
            <a:ext cx="7772400" cy="223224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X est la variable aléatoire qui à tout échantillon de 50 pièces prises au hasard et avec remise associe le nombre de pièces défectueuses.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796136" y="5908923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4/10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41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11560" y="332656"/>
            <a:ext cx="7772400" cy="2448272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Y est la variable aléatoire qui à tout instant associe le nombre de personnes en attente au guichet d'une administration.</a:t>
            </a:r>
            <a:b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Y suit une loi de Poisson de paramètre </a:t>
            </a:r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</a:t>
            </a:r>
            <a:r>
              <a:rPr lang="fr-FR" dirty="0" smtClean="0">
                <a:sym typeface="Symbol"/>
              </a:rPr>
              <a:t>.</a:t>
            </a:r>
            <a:endParaRPr lang="fr-FR" dirty="0"/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428193" y="2515012"/>
            <a:ext cx="8352928" cy="408233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au moins 5 personnes en attente, on fait le calcul suivant :</a:t>
            </a:r>
          </a:p>
          <a:p>
            <a:pPr marL="627063" indent="6238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P(Y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5)			c) 1-P(Y  4)  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P(Y  4)		d) 1-P(Y  5)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652120" y="580526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5/10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4675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11560" y="332656"/>
            <a:ext cx="7772400" cy="2448272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Y est la variable aléatoire qui à tout instant associe le nombre de personnes en attente au guichet d'une administration.</a:t>
            </a:r>
            <a:b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Y suit une loi de Poisson de paramètre </a:t>
            </a:r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</a:t>
            </a:r>
            <a:r>
              <a:rPr lang="fr-FR" dirty="0" smtClean="0">
                <a:sym typeface="Symbol"/>
              </a:rPr>
              <a:t>.</a:t>
            </a:r>
            <a:endParaRPr lang="fr-FR" dirty="0"/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611560" y="2564904"/>
            <a:ext cx="7920880" cy="396044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plus de 5 personnes en attente, on fait le calcul suivant :</a:t>
            </a:r>
          </a:p>
          <a:p>
            <a:pPr marL="627063" indent="6238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P(Y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5)			c) 1-P(Y  4)  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P(Y  4)		d) 1-P(Y  5)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652120" y="587727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6/10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580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11560" y="332656"/>
            <a:ext cx="7772400" cy="2448272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Y est la variable aléatoire qui à tout instant associe le nombre de personnes en attente au guichet d'une administration.</a:t>
            </a:r>
            <a:b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Y suit une loi de Poisson de paramètre </a:t>
            </a:r>
            <a:r>
              <a:rPr lang="fr-FR" sz="128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</a:t>
            </a:r>
            <a:r>
              <a:rPr lang="fr-FR" dirty="0" smtClean="0">
                <a:sym typeface="Symbol"/>
              </a:rPr>
              <a:t>.</a:t>
            </a:r>
            <a:endParaRPr lang="fr-FR" dirty="0"/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537320" y="2564904"/>
            <a:ext cx="7920880" cy="338437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calculer la probabilité d'avoir au plus 5 personnes en attente, on fait le calcul suivant :</a:t>
            </a:r>
          </a:p>
          <a:p>
            <a:pPr marL="627063" indent="6238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P(Y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5)			c) 1-P(Y  4)  </a:t>
            </a:r>
          </a:p>
          <a:p>
            <a:pPr marL="628650" indent="636588">
              <a:buFont typeface="Arial" panose="020B0604020202020204" pitchFamily="34" charset="0"/>
              <a:buAutoNum type="alphaLcParenR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P(Y  4)		d) 1-P(Y  5)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3888" indent="615950">
              <a:buFont typeface="Arial" panose="020B0604020202020204" pitchFamily="34" charset="0"/>
              <a:buAutoNum type="alphaLcParenR"/>
            </a:pPr>
            <a:endParaRPr lang="fr-FR" dirty="0" smtClean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436096" y="5718447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400">
                <a:latin typeface="Comic Sans MS" panose="030F0702030302020204" pitchFamily="66" charset="0"/>
              </a:defRPr>
            </a:lvl1pPr>
          </a:lstStyle>
          <a:p>
            <a:r>
              <a:rPr lang="fr-FR" dirty="0" smtClean="0"/>
              <a:t>Question 7/10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736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1595</Words>
  <Application>Microsoft Office PowerPoint</Application>
  <PresentationFormat>Affichage à l'écran (4:3)</PresentationFormat>
  <Paragraphs>167</Paragraphs>
  <Slides>33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34" baseType="lpstr">
      <vt:lpstr>Thème Office</vt:lpstr>
      <vt:lpstr>Traduction Français/Maths en probabilité Série 2</vt:lpstr>
      <vt:lpstr>Présentation PowerPoint</vt:lpstr>
      <vt:lpstr>X est la variable aléatoire qui à tout échantillon de 50 pièces prises au hasard et avec remise associe le nombre de pièces défectueuses.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X est la variable aléatoire qui à tout échantillon de 50 pièces prises au hasard et avec remise associe le nombre de pièces défectueuses.</vt:lpstr>
      <vt:lpstr>X est la variable aléatoire qui à tout échantillon de 50 pièces prises au hasard et avec remise associe le nombre de pièces défectueuses.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 est la variable aléatoire qui à tout échantillon de 50 pièces prises au hasard est avec remise associe le nombre de pièces défectueuses.</dc:title>
  <dc:creator>PC</dc:creator>
  <cp:lastModifiedBy>PC</cp:lastModifiedBy>
  <cp:revision>18</cp:revision>
  <dcterms:created xsi:type="dcterms:W3CDTF">2017-04-27T12:45:55Z</dcterms:created>
  <dcterms:modified xsi:type="dcterms:W3CDTF">2020-01-03T09:26:05Z</dcterms:modified>
</cp:coreProperties>
</file>