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57" r:id="rId4"/>
    <p:sldId id="264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81" r:id="rId13"/>
    <p:sldId id="266" r:id="rId14"/>
    <p:sldId id="282" r:id="rId15"/>
    <p:sldId id="274" r:id="rId16"/>
    <p:sldId id="283" r:id="rId17"/>
    <p:sldId id="275" r:id="rId18"/>
    <p:sldId id="284" r:id="rId19"/>
    <p:sldId id="276" r:id="rId20"/>
    <p:sldId id="285" r:id="rId21"/>
    <p:sldId id="277" r:id="rId22"/>
    <p:sldId id="286" r:id="rId23"/>
    <p:sldId id="278" r:id="rId24"/>
    <p:sldId id="287" r:id="rId25"/>
    <p:sldId id="279" r:id="rId26"/>
    <p:sldId id="288" r:id="rId27"/>
    <p:sldId id="280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D75B2-FED4-4593-95AB-487A2E23A134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AA70D-ABD7-4FC8-95CA-EB9D9B48852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PRIMITIVES</a:t>
            </a:r>
            <a:b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15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619672" y="1314450"/>
                <a:ext cx="6048671" cy="1715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=[1 ;+∞[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314450"/>
                <a:ext cx="6048671" cy="17153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3501008"/>
            <a:ext cx="6400800" cy="1752600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Donner une primitive de la fonction donnée.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6"/>
          <p:cNvSpPr txBox="1">
            <a:spLocks/>
          </p:cNvSpPr>
          <p:nvPr/>
        </p:nvSpPr>
        <p:spPr>
          <a:xfrm>
            <a:off x="838200" y="1700808"/>
            <a:ext cx="7772400" cy="14700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88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43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295533" y="1826729"/>
                <a:ext cx="4752528" cy="1989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fr-FR" sz="3600" dirty="0">
                          <a:ea typeface="Cambria Math"/>
                        </a:rPr>
                        <m:t>]0 ; +</m:t>
                      </m:r>
                      <m:r>
                        <m:rPr>
                          <m:nor/>
                        </m:rPr>
                        <a:rPr lang="fr-FR" sz="3600" b="0" i="0" dirty="0" smtClean="0">
                          <a:ea typeface="Cambria Math"/>
                        </a:rPr>
                        <m:t> </m:t>
                      </m:r>
                      <m:r>
                        <a:rPr lang="fr-FR" sz="3600" b="0" i="1" dirty="0" smtClean="0">
                          <a:latin typeface="Cambria Math"/>
                          <a:ea typeface="Cambria Math"/>
                        </a:rPr>
                        <m:t>∞[</m:t>
                      </m:r>
                    </m:oMath>
                  </m:oMathPara>
                </a14:m>
                <a:r>
                  <a:rPr lang="fr-FR" sz="3600" b="0" dirty="0" smtClean="0">
                    <a:ea typeface="Cambria Math"/>
                  </a:rPr>
                  <a:t/>
                </a:r>
                <a:br>
                  <a:rPr lang="fr-FR" sz="3600" b="0" dirty="0" smtClean="0">
                    <a:ea typeface="Cambria Math"/>
                  </a:rPr>
                </a:br>
                <a:endParaRPr lang="fr-FR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533" y="1826729"/>
                <a:ext cx="4752528" cy="19898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1/8</a:t>
            </a:r>
          </a:p>
        </p:txBody>
      </p:sp>
    </p:spTree>
    <p:extLst>
      <p:ext uri="{BB962C8B-B14F-4D97-AF65-F5344CB8AC3E}">
        <p14:creationId xmlns:p14="http://schemas.microsoft.com/office/powerpoint/2010/main" val="21678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43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267744" y="1219200"/>
                <a:ext cx="4752528" cy="3241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800"/>
                  </a:spcBef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fr-FR" sz="3600" dirty="0">
                          <a:ea typeface="Cambria Math"/>
                        </a:rPr>
                        <m:t>]0 ; +</m:t>
                      </m:r>
                      <m:r>
                        <m:rPr>
                          <m:nor/>
                        </m:rPr>
                        <a:rPr lang="fr-FR" sz="3600" b="0" i="0" dirty="0" smtClean="0">
                          <a:ea typeface="Cambria Math"/>
                        </a:rPr>
                        <m:t> </m:t>
                      </m:r>
                      <m:r>
                        <a:rPr lang="fr-FR" sz="3600" b="0" i="1" dirty="0" smtClean="0">
                          <a:latin typeface="Cambria Math"/>
                          <a:ea typeface="Cambria Math"/>
                        </a:rPr>
                        <m:t>∞[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  <a:ea typeface="Cambria Math"/>
                </a:endParaRPr>
              </a:p>
              <a:p>
                <a:pPr>
                  <a:spcBef>
                    <a:spcPts val="1800"/>
                  </a:spcBef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1219200"/>
                <a:ext cx="4752528" cy="32410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1/8</a:t>
            </a:r>
          </a:p>
        </p:txBody>
      </p:sp>
    </p:spTree>
    <p:extLst>
      <p:ext uri="{BB962C8B-B14F-4D97-AF65-F5344CB8AC3E}">
        <p14:creationId xmlns:p14="http://schemas.microsoft.com/office/powerpoint/2010/main" val="28015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835696" y="1700808"/>
                <a:ext cx="621087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+6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−9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r>
                  <a:rPr lang="fr-FR" sz="3600" b="0" dirty="0" smtClean="0">
                    <a:ea typeface="Cambria Math"/>
                  </a:rPr>
                  <a:t/>
                </a:r>
                <a:br>
                  <a:rPr lang="fr-FR" sz="3600" b="0" dirty="0" smtClean="0">
                    <a:ea typeface="Cambria Math"/>
                  </a:rPr>
                </a:b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700808"/>
                <a:ext cx="6210875" cy="15696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2/8</a:t>
            </a:r>
          </a:p>
        </p:txBody>
      </p:sp>
    </p:spTree>
    <p:extLst>
      <p:ext uri="{BB962C8B-B14F-4D97-AF65-F5344CB8AC3E}">
        <p14:creationId xmlns:p14="http://schemas.microsoft.com/office/powerpoint/2010/main" val="15011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835696" y="1700808"/>
                <a:ext cx="6210875" cy="2675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+6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−9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+3</m:t>
                      </m:r>
                      <m:sSup>
                        <m:sSup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−9</m:t>
                      </m:r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r>
                  <a:rPr lang="fr-FR" sz="3600" b="0" dirty="0" smtClean="0">
                    <a:ea typeface="Cambria Math"/>
                  </a:rPr>
                  <a:t/>
                </a:r>
                <a:br>
                  <a:rPr lang="fr-FR" sz="3600" b="0" dirty="0" smtClean="0">
                    <a:ea typeface="Cambria Math"/>
                  </a:rPr>
                </a:b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700808"/>
                <a:ext cx="6210875" cy="267541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2/8</a:t>
            </a:r>
          </a:p>
        </p:txBody>
      </p:sp>
    </p:spTree>
    <p:extLst>
      <p:ext uri="{BB962C8B-B14F-4D97-AF65-F5344CB8AC3E}">
        <p14:creationId xmlns:p14="http://schemas.microsoft.com/office/powerpoint/2010/main" val="67302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519772" y="1657350"/>
                <a:ext cx="3564396" cy="1683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72" y="1657350"/>
                <a:ext cx="3564396" cy="16834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496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051720" y="1657350"/>
                <a:ext cx="5040560" cy="279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1657350"/>
                <a:ext cx="5040560" cy="27914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183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195736" y="1323975"/>
                <a:ext cx="4608512" cy="196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323975"/>
                <a:ext cx="4608512" cy="19640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93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403648" y="1323975"/>
                <a:ext cx="5976664" cy="3039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i="1">
                          <a:latin typeface="Cambria Math"/>
                        </a:rPr>
                        <m:t>𝐼</m:t>
                      </m:r>
                      <m:r>
                        <a:rPr lang="fr-FR" sz="3600" i="1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323975"/>
                <a:ext cx="5976664" cy="30391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9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2616696"/>
          </a:xfrm>
        </p:spPr>
        <p:txBody>
          <a:bodyPr>
            <a:normAutofit/>
          </a:bodyPr>
          <a:lstStyle/>
          <a:p>
            <a:r>
              <a:rPr lang="fr-F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Donner une primitive de la fonction donnée sur l'intervalle I précisé.</a:t>
            </a:r>
            <a:endParaRPr lang="fr-FR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763688" y="1552574"/>
                <a:ext cx="5184576" cy="1696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552574"/>
                <a:ext cx="5184576" cy="16963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37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331640" y="1552574"/>
                <a:ext cx="6336704" cy="3875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b="0" dirty="0" smtClean="0">
                  <a:ea typeface="Cambria Math"/>
                </a:endParaRPr>
              </a:p>
              <a:p>
                <a:pPr/>
                <a:r>
                  <a:rPr lang="fr-FR" sz="3600" b="0" dirty="0" smtClean="0">
                    <a:ea typeface="Cambria Math"/>
                  </a:rPr>
                  <a:t/>
                </a:r>
                <a:br>
                  <a:rPr lang="fr-FR" sz="3600" b="0" dirty="0" smtClean="0"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unc>
                        <m:func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+2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552574"/>
                <a:ext cx="6336704" cy="387586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919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547664" y="1196752"/>
                <a:ext cx="5760640" cy="17654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=]3;+∞[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196752"/>
                <a:ext cx="5760640" cy="17654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083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547664" y="1196752"/>
                <a:ext cx="5760640" cy="3360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=]3;+∞[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−3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196752"/>
                <a:ext cx="5760640" cy="336015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79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87624" y="1400175"/>
                <a:ext cx="65527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400175"/>
                <a:ext cx="6552728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1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87624" y="1400175"/>
                <a:ext cx="6552728" cy="2241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+2</m:t>
                          </m:r>
                        </m:sup>
                      </m:sSup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func>
                        <m:func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400175"/>
                <a:ext cx="6552728" cy="22410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86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619672" y="1314450"/>
                <a:ext cx="6048671" cy="1687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=[1 ;+∞[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314450"/>
                <a:ext cx="6048671" cy="16870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034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15616" y="1314450"/>
                <a:ext cx="7200800" cy="272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=[1 ;+∞[</m:t>
                      </m:r>
                    </m:oMath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fr-FR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314450"/>
                <a:ext cx="7200800" cy="27242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14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43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971600" y="1826729"/>
                <a:ext cx="7272808" cy="1989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36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fr-FR" sz="3600" dirty="0">
                          <a:ea typeface="Cambria Math"/>
                        </a:rPr>
                        <m:t>]0 ; +</m:t>
                      </m:r>
                      <m:r>
                        <m:rPr>
                          <m:nor/>
                        </m:rPr>
                        <a:rPr lang="fr-FR" sz="3600" b="0" i="0" dirty="0" smtClean="0">
                          <a:ea typeface="Cambria Math"/>
                        </a:rPr>
                        <m:t> </m:t>
                      </m:r>
                      <m:r>
                        <a:rPr lang="fr-FR" sz="3600" b="0" i="1" dirty="0" smtClean="0">
                          <a:latin typeface="Cambria Math"/>
                          <a:ea typeface="Cambria Math"/>
                        </a:rPr>
                        <m:t>∞[</m:t>
                      </m:r>
                    </m:oMath>
                  </m:oMathPara>
                </a14:m>
                <a:r>
                  <a:rPr lang="fr-FR" sz="3600" b="0" dirty="0" smtClean="0">
                    <a:ea typeface="Cambria Math"/>
                  </a:rPr>
                  <a:t/>
                </a:r>
                <a:br>
                  <a:rPr lang="fr-FR" sz="3600" b="0" dirty="0" smtClean="0">
                    <a:ea typeface="Cambria Math"/>
                  </a:rPr>
                </a:br>
                <a:endParaRPr lang="fr-FR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826729"/>
                <a:ext cx="7272808" cy="19898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67544" y="1700808"/>
                <a:ext cx="828092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+6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−9</m:t>
                      </m:r>
                    </m:oMath>
                  </m:oMathPara>
                </a14:m>
                <a:endParaRPr lang="fr-FR" sz="36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r>
                  <a:rPr lang="fr-FR" sz="3600" b="0" dirty="0" smtClean="0">
                    <a:ea typeface="Cambria Math"/>
                  </a:rPr>
                  <a:t/>
                </a:r>
                <a:br>
                  <a:rPr lang="fr-FR" sz="3600" b="0" dirty="0" smtClean="0">
                    <a:ea typeface="Cambria Math"/>
                  </a:rPr>
                </a:b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00808"/>
                <a:ext cx="8280920" cy="15696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941360" y="427141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2/8</a:t>
            </a:r>
          </a:p>
        </p:txBody>
      </p:sp>
    </p:spTree>
    <p:extLst>
      <p:ext uri="{BB962C8B-B14F-4D97-AF65-F5344CB8AC3E}">
        <p14:creationId xmlns:p14="http://schemas.microsoft.com/office/powerpoint/2010/main" val="31561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519772" y="1657350"/>
                <a:ext cx="3564396" cy="1683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72" y="1657350"/>
                <a:ext cx="3564396" cy="16834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195736" y="1323975"/>
                <a:ext cx="4608512" cy="196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323975"/>
                <a:ext cx="4608512" cy="19640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763688" y="1552574"/>
                <a:ext cx="5184576" cy="1696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3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552574"/>
                <a:ext cx="5184576" cy="16963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547664" y="1196752"/>
                <a:ext cx="5760640" cy="17654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=]3;+∞[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196752"/>
                <a:ext cx="5760640" cy="17654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457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87624" y="1400175"/>
                <a:ext cx="65527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3600" b="0" i="1" smtClean="0">
                              <a:latin typeface="Cambria Math"/>
                            </a:rPr>
                            <m:t>+2</m:t>
                          </m:r>
                        </m:sup>
                      </m:sSup>
                      <m:r>
                        <a:rPr lang="fr-FR" sz="3600" b="0" i="1" smtClean="0">
                          <a:latin typeface="Cambria Math"/>
                        </a:rPr>
                        <m:t>+2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400175"/>
                <a:ext cx="6552728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513</Words>
  <Application>Microsoft Office PowerPoint</Application>
  <PresentationFormat>Affichage à l'écran (4:3)</PresentationFormat>
  <Paragraphs>58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PRIMITIVES Série 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Primitives 2</dc:title>
  <dc:creator>nicolas.ploix</dc:creator>
  <cp:lastModifiedBy>deletombe</cp:lastModifiedBy>
  <cp:revision>22</cp:revision>
  <dcterms:created xsi:type="dcterms:W3CDTF">2018-01-18T13:17:43Z</dcterms:created>
  <dcterms:modified xsi:type="dcterms:W3CDTF">2019-06-11T19:27:12Z</dcterms:modified>
</cp:coreProperties>
</file>