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76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287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1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34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13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8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3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6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31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0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8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66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9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7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5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465313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1820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3801" y="260648"/>
            <a:ext cx="86868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224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658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7</m:t>
                          </m:r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61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6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495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17286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81" y="1205426"/>
            <a:ext cx="5454860" cy="53910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 flipH="1">
            <a:off x="4572000" y="2340000"/>
            <a:ext cx="7840" cy="158400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88000" y="2340000"/>
            <a:ext cx="1586589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211960" y="3912671"/>
                <a:ext cx="720080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912671"/>
                <a:ext cx="720080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907704" y="1700808"/>
                <a:ext cx="864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700808"/>
                <a:ext cx="864096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298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211511"/>
            <a:ext cx="5445729" cy="53002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104000" y="1938189"/>
            <a:ext cx="7840" cy="1962313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74384" y="1942803"/>
            <a:ext cx="1116000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718158" y="4045874"/>
                <a:ext cx="72008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158" y="4045874"/>
                <a:ext cx="720080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979712" y="1262807"/>
                <a:ext cx="864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262807"/>
                <a:ext cx="864096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823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3169890" y="3719314"/>
            <a:ext cx="428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669900"/>
                </a:solidFill>
              </a:rPr>
              <a:t>0</a:t>
            </a:r>
            <a:endParaRPr lang="fr-FR" sz="3200" b="1" dirty="0">
              <a:solidFill>
                <a:srgbClr val="6699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123728" y="5395610"/>
                <a:ext cx="864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395610"/>
                <a:ext cx="86409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76" y="1118986"/>
            <a:ext cx="5436096" cy="53699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74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𝟕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=−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𝟕</m:t>
                      </m:r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/>
          <p:cNvSpPr txBox="1"/>
          <p:nvPr/>
        </p:nvSpPr>
        <p:spPr>
          <a:xfrm>
            <a:off x="323528" y="381130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669900"/>
                </a:solidFill>
              </a:rPr>
              <a:t>-1</a:t>
            </a:r>
            <a:endParaRPr lang="fr-FR" sz="3200" b="1" dirty="0">
              <a:solidFill>
                <a:srgbClr val="6699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771800" y="381130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9900"/>
                </a:solidFill>
              </a:rPr>
              <a:t>0</a:t>
            </a:r>
            <a:endParaRPr lang="fr-FR" sz="3200" b="1" dirty="0">
              <a:solidFill>
                <a:srgbClr val="FF9900"/>
              </a:solidFill>
            </a:endParaRPr>
          </a:p>
        </p:txBody>
      </p:sp>
      <p:pic>
        <p:nvPicPr>
          <p:cNvPr id="4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3972"/>
            <a:ext cx="5508104" cy="5434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2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98" y="1628800"/>
            <a:ext cx="9130601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Donner les valeurs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exactes des sinus et cosinus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 réels suivants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84152"/>
            <a:ext cx="5445729" cy="539637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1835696" y="1957405"/>
            <a:ext cx="7840" cy="1962313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1851315" y="1957405"/>
            <a:ext cx="2288637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1483496" y="3882338"/>
                <a:ext cx="72008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496" y="3882338"/>
                <a:ext cx="720080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843808" y="1957405"/>
                <a:ext cx="864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1957405"/>
                <a:ext cx="864096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10"/>
          <p:cNvCxnSpPr/>
          <p:nvPr/>
        </p:nvCxnSpPr>
        <p:spPr>
          <a:xfrm>
            <a:off x="4104000" y="1957405"/>
            <a:ext cx="7840" cy="1962313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40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18" y="1268760"/>
            <a:ext cx="5529616" cy="513287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1260000" y="2808000"/>
            <a:ext cx="0" cy="104400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1259633" y="2780928"/>
            <a:ext cx="3816423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971600" y="3835196"/>
                <a:ext cx="1152128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835196"/>
                <a:ext cx="1152128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3005826" y="1766610"/>
                <a:ext cx="86409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826" y="1766610"/>
                <a:ext cx="864096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eur droit 12"/>
          <p:cNvCxnSpPr/>
          <p:nvPr/>
        </p:nvCxnSpPr>
        <p:spPr>
          <a:xfrm>
            <a:off x="5076000" y="2808000"/>
            <a:ext cx="0" cy="104400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10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27" y="1229120"/>
            <a:ext cx="5454860" cy="54136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868144" y="1611911"/>
                <a:ext cx="3181474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d>
                        <m:dPr>
                          <m:ctrlP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sz="2800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d>
                        <m:dPr>
                          <m:ctrlP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sz="28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8144" y="1611911"/>
                <a:ext cx="3181474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 flipH="1">
            <a:off x="1348211" y="3935950"/>
            <a:ext cx="7840" cy="1552076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52000" y="2340000"/>
            <a:ext cx="1586589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791808" y="2764005"/>
                <a:ext cx="1128485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808" y="2764005"/>
                <a:ext cx="1128485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938720" y="4797152"/>
                <a:ext cx="1080120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8720" y="4797152"/>
                <a:ext cx="1080120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9"/>
          <p:cNvCxnSpPr/>
          <p:nvPr/>
        </p:nvCxnSpPr>
        <p:spPr>
          <a:xfrm flipH="1">
            <a:off x="4536000" y="2359872"/>
            <a:ext cx="7840" cy="1552076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1352131" y="5517232"/>
            <a:ext cx="1586589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42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1170825"/>
            <a:ext cx="5548356" cy="52721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𝟕</m:t>
                          </m:r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932040" y="2708920"/>
            <a:ext cx="0" cy="1097983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3017314" y="2708920"/>
            <a:ext cx="1908000" cy="1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827584" y="2658960"/>
                <a:ext cx="1152128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658960"/>
                <a:ext cx="1152128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3027542" y="4374035"/>
                <a:ext cx="86409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542" y="4374035"/>
                <a:ext cx="864096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eur droit 12"/>
          <p:cNvCxnSpPr/>
          <p:nvPr/>
        </p:nvCxnSpPr>
        <p:spPr>
          <a:xfrm>
            <a:off x="1145106" y="3806903"/>
            <a:ext cx="0" cy="1134265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1145106" y="4914000"/>
            <a:ext cx="1872208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3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07" y="1178118"/>
            <a:ext cx="5471048" cy="541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sz="28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(−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8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28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sz="2800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d>
                        <m:dPr>
                          <m:ctrlP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den>
                          </m:f>
                        </m:e>
                      </m:d>
                      <m:r>
                        <a:rPr lang="fr-FR" sz="2800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8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2800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sz="2800" b="0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sz="2800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 flipH="1">
            <a:off x="4506320" y="2256802"/>
            <a:ext cx="7840" cy="320400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16000" y="5472000"/>
            <a:ext cx="1586589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794080" y="3884197"/>
                <a:ext cx="720080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080" y="3884197"/>
                <a:ext cx="720080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854485" y="4871252"/>
                <a:ext cx="106524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4485" y="4871252"/>
                <a:ext cx="1065246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9"/>
          <p:cNvCxnSpPr/>
          <p:nvPr/>
        </p:nvCxnSpPr>
        <p:spPr>
          <a:xfrm flipH="1">
            <a:off x="2919731" y="2285256"/>
            <a:ext cx="1586589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63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067944" y="1868641"/>
            <a:ext cx="7840" cy="3936623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64689" y="1868641"/>
            <a:ext cx="1095974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075784" y="3875753"/>
                <a:ext cx="720080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5784" y="3875753"/>
                <a:ext cx="720080" cy="10143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847995" y="4870811"/>
                <a:ext cx="1116694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99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995" y="4870811"/>
                <a:ext cx="1116694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9"/>
          <p:cNvCxnSpPr/>
          <p:nvPr/>
        </p:nvCxnSpPr>
        <p:spPr>
          <a:xfrm flipH="1" flipV="1">
            <a:off x="2964689" y="5804520"/>
            <a:ext cx="1107175" cy="744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24" y="1148261"/>
            <a:ext cx="5445729" cy="54124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96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897"/>
            <a:ext cx="9144000" cy="1152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4726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5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196751"/>
            <a:ext cx="5487717" cy="5364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9900"/>
                          </a:solidFill>
                          <a:latin typeface="Cambria Math"/>
                        </a:rPr>
                        <m:t>𝐬𝐢𝐧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99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fr-FR" b="1" i="1" smtClean="0">
                          <a:solidFill>
                            <a:srgbClr val="FF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11911"/>
                <a:ext cx="3109466" cy="4536504"/>
              </a:xfrm>
              <a:blipFill rotWithShape="1">
                <a:blip r:embed="rId3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952208" y="2780928"/>
            <a:ext cx="0" cy="115200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987823" y="2780928"/>
            <a:ext cx="1944217" cy="0"/>
          </a:xfrm>
          <a:prstGeom prst="line">
            <a:avLst/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427984" y="3943374"/>
                <a:ext cx="720080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3943374"/>
                <a:ext cx="720080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907704" y="2132856"/>
                <a:ext cx="86409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FF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99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132856"/>
                <a:ext cx="864096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14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39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870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48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7</m:t>
                      </m:r>
                      <m:r>
                        <a:rPr lang="fr-FR" sz="8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02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27784" y="1772816"/>
                <a:ext cx="3672408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46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436</Words>
  <Application>Microsoft Office PowerPoint</Application>
  <PresentationFormat>Affichage à l'écran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Trigonométrie Série 5</vt:lpstr>
      <vt:lpstr>Présentation PowerPoint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98</cp:revision>
  <dcterms:created xsi:type="dcterms:W3CDTF">2014-06-17T12:14:02Z</dcterms:created>
  <dcterms:modified xsi:type="dcterms:W3CDTF">2016-07-02T14:28:03Z</dcterms:modified>
</cp:coreProperties>
</file>