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9" r:id="rId4"/>
    <p:sldId id="258" r:id="rId5"/>
    <p:sldId id="269" r:id="rId6"/>
    <p:sldId id="260" r:id="rId7"/>
    <p:sldId id="261" r:id="rId8"/>
    <p:sldId id="262" r:id="rId9"/>
    <p:sldId id="263" r:id="rId10"/>
    <p:sldId id="264" r:id="rId11"/>
    <p:sldId id="265" r:id="rId12"/>
    <p:sldId id="271" r:id="rId13"/>
    <p:sldId id="270" r:id="rId14"/>
    <p:sldId id="274" r:id="rId15"/>
    <p:sldId id="275" r:id="rId1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2365F5-18BA-4917-831F-B81464599174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F64D0A-323E-4506-A92D-C255CC739F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01880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F64D0A-323E-4506-A92D-C255CC739F95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95899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F64D0A-323E-4506-A92D-C255CC739F95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95899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F64D0A-323E-4506-A92D-C255CC739F95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95899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F64D0A-323E-4506-A92D-C255CC739F95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95899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F64D0A-323E-4506-A92D-C255CC739F95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95899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F64D0A-323E-4506-A92D-C255CC739F95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95899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F64D0A-323E-4506-A92D-C255CC739F95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95899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F64D0A-323E-4506-A92D-C255CC739F95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95899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F64D0A-323E-4506-A92D-C255CC739F95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95899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F64D0A-323E-4506-A92D-C255CC739F95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95899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F64D0A-323E-4506-A92D-C255CC739F95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9589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08F80-3D5F-41C6-8D90-4256475D45CD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396B-0597-4158-A2F5-FD79A1FB44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50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08F80-3D5F-41C6-8D90-4256475D45CD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396B-0597-4158-A2F5-FD79A1FB44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8589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08F80-3D5F-41C6-8D90-4256475D45CD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396B-0597-4158-A2F5-FD79A1FB44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4025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08F80-3D5F-41C6-8D90-4256475D45CD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396B-0597-4158-A2F5-FD79A1FB44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8145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08F80-3D5F-41C6-8D90-4256475D45CD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396B-0597-4158-A2F5-FD79A1FB44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0862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08F80-3D5F-41C6-8D90-4256475D45CD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396B-0597-4158-A2F5-FD79A1FB44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08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08F80-3D5F-41C6-8D90-4256475D45CD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396B-0597-4158-A2F5-FD79A1FB44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1040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08F80-3D5F-41C6-8D90-4256475D45CD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396B-0597-4158-A2F5-FD79A1FB44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2750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08F80-3D5F-41C6-8D90-4256475D45CD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396B-0597-4158-A2F5-FD79A1FB44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9079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08F80-3D5F-41C6-8D90-4256475D45CD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396B-0597-4158-A2F5-FD79A1FB44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4496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08F80-3D5F-41C6-8D90-4256475D45CD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396B-0597-4158-A2F5-FD79A1FB44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1020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F08F80-3D5F-41C6-8D90-4256475D45CD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1396B-0597-4158-A2F5-FD79A1FB44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1533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0252" y="1844824"/>
            <a:ext cx="9123748" cy="1872208"/>
          </a:xfrm>
        </p:spPr>
        <p:txBody>
          <a:bodyPr>
            <a:noAutofit/>
          </a:bodyPr>
          <a:lstStyle/>
          <a:p>
            <a:r>
              <a:rPr lang="fr-FR" sz="6600" b="1" cap="small" dirty="0" smtClean="0">
                <a:solidFill>
                  <a:srgbClr val="FF6600"/>
                </a:solidFill>
                <a:latin typeface="Georgia" pitchFamily="18" charset="0"/>
                <a:cs typeface="Arial" pitchFamily="34" charset="0"/>
              </a:rPr>
              <a:t>Trigonométrie</a:t>
            </a:r>
            <a:br>
              <a:rPr lang="fr-FR" sz="6600" b="1" cap="small" dirty="0" smtClean="0">
                <a:solidFill>
                  <a:srgbClr val="FF6600"/>
                </a:solidFill>
                <a:latin typeface="Georgia" pitchFamily="18" charset="0"/>
                <a:cs typeface="Arial" pitchFamily="34" charset="0"/>
              </a:rPr>
            </a:br>
            <a:r>
              <a:rPr lang="fr-FR" sz="6600" b="1" cap="small" dirty="0" smtClean="0">
                <a:solidFill>
                  <a:srgbClr val="FF6600"/>
                </a:solidFill>
                <a:latin typeface="Georgia" pitchFamily="18" charset="0"/>
                <a:cs typeface="Arial" pitchFamily="34" charset="0"/>
              </a:rPr>
              <a:t>Série 2</a:t>
            </a:r>
            <a:endParaRPr lang="fr-FR" sz="6600" dirty="0">
              <a:solidFill>
                <a:srgbClr val="FF6600"/>
              </a:solidFill>
            </a:endParaRPr>
          </a:p>
        </p:txBody>
      </p:sp>
      <p:sp>
        <p:nvSpPr>
          <p:cNvPr id="3" name="Titre 1"/>
          <p:cNvSpPr txBox="1">
            <a:spLocks/>
          </p:cNvSpPr>
          <p:nvPr/>
        </p:nvSpPr>
        <p:spPr bwMode="auto">
          <a:xfrm>
            <a:off x="20252" y="4509120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fr-FR" sz="2400" dirty="0">
                <a:solidFill>
                  <a:srgbClr val="FF6600"/>
                </a:solidFill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4115699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39738"/>
            <a:ext cx="3995936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N°6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2333928"/>
                <a:ext cx="3178696" cy="2607239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8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8000" b="0" i="1" smtClean="0">
                              <a:latin typeface="Cambria Math"/>
                            </a:rPr>
                            <m:t>5</m:t>
                          </m:r>
                          <m:r>
                            <a:rPr lang="fr-FR" sz="80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8000" b="0" i="1" smtClean="0">
                              <a:latin typeface="Cambria Math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fr-FR" sz="8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2333928"/>
                <a:ext cx="3178696" cy="2607239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geogebr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3988" y="548680"/>
            <a:ext cx="6203776" cy="594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754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39738"/>
            <a:ext cx="3995936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N°7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2333929"/>
                <a:ext cx="2962672" cy="2376264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8000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fr-FR" sz="8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8000" b="0" i="1" smtClean="0">
                              <a:latin typeface="Cambria Math"/>
                            </a:rPr>
                            <m:t>3</m:t>
                          </m:r>
                          <m:r>
                            <a:rPr lang="fr-FR" sz="80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8000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FR" sz="8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2333929"/>
                <a:ext cx="2962672" cy="2376264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geogebr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3988" y="548680"/>
            <a:ext cx="6203776" cy="594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010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39738"/>
            <a:ext cx="3995936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N°8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2333929"/>
                <a:ext cx="2962672" cy="2376264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8000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fr-FR" sz="8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8000" b="0" i="1" smtClean="0">
                              <a:latin typeface="Cambria Math"/>
                            </a:rPr>
                            <m:t>3</m:t>
                          </m:r>
                          <m:r>
                            <a:rPr lang="fr-FR" sz="80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80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FR" sz="8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2333929"/>
                <a:ext cx="2962672" cy="2376264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geogebr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3988" y="548680"/>
            <a:ext cx="6203776" cy="594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103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39738"/>
            <a:ext cx="3995936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N°9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2204864"/>
                <a:ext cx="3034680" cy="252028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8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8000" b="0" i="1" smtClean="0">
                              <a:latin typeface="Cambria Math"/>
                            </a:rPr>
                            <m:t>7</m:t>
                          </m:r>
                          <m:r>
                            <a:rPr lang="fr-FR" sz="80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8000" b="0" i="1" smtClean="0">
                              <a:latin typeface="Cambria Math"/>
                              <a:ea typeface="Cambria Math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fr-FR" sz="8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2204864"/>
                <a:ext cx="3034680" cy="2520280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geogebr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3988" y="548680"/>
            <a:ext cx="6203776" cy="594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0562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39738"/>
            <a:ext cx="3995936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N°10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2204864"/>
                <a:ext cx="3034680" cy="252028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8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8000" b="0" i="1" smtClean="0">
                              <a:latin typeface="Cambria Math"/>
                            </a:rPr>
                            <m:t>5</m:t>
                          </m:r>
                          <m:r>
                            <a:rPr lang="fr-FR" sz="80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80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fr-FR" sz="8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2204864"/>
                <a:ext cx="3034680" cy="2520280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geogebr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3988" y="548680"/>
            <a:ext cx="6203776" cy="594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066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564904"/>
            <a:ext cx="9144000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solidFill>
                  <a:srgbClr val="FF6600"/>
                </a:solidFill>
                <a:latin typeface="Georgia" panose="02040502050405020303" pitchFamily="18" charset="0"/>
              </a:rPr>
              <a:t>FIN</a:t>
            </a:r>
            <a:endParaRPr lang="fr-FR" sz="6600" b="1" dirty="0">
              <a:solidFill>
                <a:srgbClr val="FF660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5748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22826"/>
          </a:xfrm>
        </p:spPr>
        <p:txBody>
          <a:bodyPr>
            <a:normAutofit/>
          </a:bodyPr>
          <a:lstStyle/>
          <a:p>
            <a:r>
              <a:rPr lang="fr-FR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Les segments orange partagent le cercle trigonométrique en douze angles de 30° et les segments verts en huit angles de 45°.</a:t>
            </a:r>
            <a:endParaRPr lang="fr-FR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1027" name="Picture 3" descr="geogebr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601486"/>
            <a:ext cx="5483696" cy="5256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7222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22826"/>
          </a:xfrm>
        </p:spPr>
        <p:txBody>
          <a:bodyPr>
            <a:normAutofit/>
          </a:bodyPr>
          <a:lstStyle/>
          <a:p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Associer chacun des nombres</a:t>
            </a:r>
            <a:b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donnés à un point du cercle.</a:t>
            </a: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1027" name="Picture 3" descr="geogebr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601486"/>
            <a:ext cx="5483696" cy="5256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2626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39738"/>
            <a:ext cx="3995936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N°0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570384" y="2540941"/>
                <a:ext cx="2962672" cy="2376264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8000" i="1" smtClean="0">
                          <a:latin typeface="Cambria Math"/>
                          <a:ea typeface="Cambria Math"/>
                        </a:rPr>
                        <m:t>𝜋</m:t>
                      </m:r>
                    </m:oMath>
                  </m:oMathPara>
                </a14:m>
                <a:endParaRPr lang="fr-FR" sz="8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0384" y="2540941"/>
                <a:ext cx="2962672" cy="2376264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geogebr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3988" y="548680"/>
            <a:ext cx="6203776" cy="594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lèche courbée vers le haut 3"/>
          <p:cNvSpPr/>
          <p:nvPr/>
        </p:nvSpPr>
        <p:spPr>
          <a:xfrm>
            <a:off x="2051720" y="3729073"/>
            <a:ext cx="1258296" cy="576064"/>
          </a:xfrm>
          <a:prstGeom prst="curvedUpArrow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737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39738"/>
            <a:ext cx="3995936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N°1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2492896"/>
                <a:ext cx="2962672" cy="2376264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80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8000" i="1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80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FR" sz="8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2492896"/>
                <a:ext cx="2962672" cy="2376264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geogebr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3988" y="548680"/>
            <a:ext cx="6203776" cy="594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7937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39738"/>
            <a:ext cx="3995936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N°2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2492896"/>
                <a:ext cx="2962672" cy="2376264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80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8000" i="1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8000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FR" sz="8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2492896"/>
                <a:ext cx="2962672" cy="2376264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geogebr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3988" y="548680"/>
            <a:ext cx="6203776" cy="594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697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39738"/>
            <a:ext cx="3995936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N°3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2420888"/>
                <a:ext cx="2962672" cy="2376264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8000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fr-FR" sz="80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8000" i="1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8000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FR" sz="8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2420888"/>
                <a:ext cx="2962672" cy="2376264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geogebr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3988" y="548680"/>
            <a:ext cx="6203776" cy="594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614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39738"/>
            <a:ext cx="3995936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N°4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2333928"/>
                <a:ext cx="3106688" cy="253523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80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8000" b="0" i="1" smtClean="0">
                              <a:latin typeface="Cambria Math"/>
                            </a:rPr>
                            <m:t>2</m:t>
                          </m:r>
                          <m:r>
                            <a:rPr lang="fr-FR" sz="80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8000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fr-FR" sz="8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2333928"/>
                <a:ext cx="3106688" cy="2535231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geogebr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3988" y="548680"/>
            <a:ext cx="6203776" cy="594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173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39738"/>
            <a:ext cx="3995936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N°5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2492896"/>
                <a:ext cx="2962672" cy="2376264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8000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fr-FR" sz="8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80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8000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fr-FR" sz="8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2492896"/>
                <a:ext cx="2962672" cy="2376264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geogebr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3988" y="548680"/>
            <a:ext cx="6203776" cy="594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8717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120</Words>
  <Application>Microsoft Office PowerPoint</Application>
  <PresentationFormat>Affichage à l'écran (4:3)</PresentationFormat>
  <Paragraphs>38</Paragraphs>
  <Slides>15</Slides>
  <Notes>11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16" baseType="lpstr">
      <vt:lpstr>Thème Office</vt:lpstr>
      <vt:lpstr>Trigonométrie Série 2</vt:lpstr>
      <vt:lpstr>Les segments orange partagent le cercle trigonométrique en douze angles de 30° et les segments verts en huit angles de 45°.</vt:lpstr>
      <vt:lpstr>Associer chacun des nombres  donnés à un point du cercle.</vt:lpstr>
      <vt:lpstr>N°0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FIN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Trigonométrie Série n°1</dc:title>
  <dc:creator>auderi</dc:creator>
  <cp:lastModifiedBy>auderi</cp:lastModifiedBy>
  <cp:revision>18</cp:revision>
  <dcterms:created xsi:type="dcterms:W3CDTF">2014-06-10T08:43:32Z</dcterms:created>
  <dcterms:modified xsi:type="dcterms:W3CDTF">2016-07-12T08:02:08Z</dcterms:modified>
</cp:coreProperties>
</file>