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58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70" r:id="rId14"/>
    <p:sldId id="274" r:id="rId15"/>
    <p:sldId id="277" r:id="rId16"/>
    <p:sldId id="276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365F5-18BA-4917-831F-B81464599174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64D0A-323E-4506-A92D-C255CC739F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188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132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8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02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4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8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04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5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07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9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02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53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5" y="1844824"/>
            <a:ext cx="9143535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3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465" y="458112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156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04864"/>
                <a:ext cx="2962672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04864"/>
                <a:ext cx="2962672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5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132856"/>
                <a:ext cx="2962672" cy="2535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132856"/>
                <a:ext cx="2962672" cy="2535231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10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04864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04864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1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61921"/>
                <a:ext cx="3034680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61921"/>
                <a:ext cx="3034680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5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23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21365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63488" y="2333929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−60</m:t>
                      </m:r>
                      <m:r>
                        <a:rPr lang="fr-FR" sz="8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488" y="2333929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395536" y="4509120"/>
            <a:ext cx="2664296" cy="1986322"/>
          </a:xfrm>
          <a:prstGeom prst="wedgeRoundRectCallout">
            <a:avLst>
              <a:gd name="adj1" fmla="val 251717"/>
              <a:gd name="adj2" fmla="val -91963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59532" y="5013176"/>
                <a:ext cx="2736304" cy="753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−30</m:t>
                    </m:r>
                    <m:r>
                      <a:rPr lang="fr-FR" sz="4400" b="0" i="1" smtClean="0">
                        <a:latin typeface="Cambria Math"/>
                        <a:ea typeface="Cambria Math"/>
                      </a:rPr>
                      <m:t>×2</m:t>
                    </m:r>
                    <m:r>
                      <a:rPr lang="fr-FR" sz="4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fr-FR" dirty="0" smtClean="0"/>
                  <a:t>    </a:t>
                </a:r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5013176"/>
                <a:ext cx="2736304" cy="75386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023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63488" y="2333929"/>
                <a:ext cx="2962672" cy="2376264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i="1" smtClean="0">
                          <a:latin typeface="Cambria Math"/>
                        </a:rPr>
                        <m:t>1</m:t>
                      </m:r>
                      <m:r>
                        <a:rPr lang="fr-FR" sz="8000" b="0" i="1" smtClean="0">
                          <a:latin typeface="Cambria Math"/>
                        </a:rPr>
                        <m:t>013</m:t>
                      </m:r>
                      <m:r>
                        <a:rPr lang="fr-FR" sz="8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488" y="2333929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0" y="4509120"/>
            <a:ext cx="3419872" cy="1986322"/>
          </a:xfrm>
          <a:prstGeom prst="wedgeRoundRectCallout">
            <a:avLst>
              <a:gd name="adj1" fmla="val 46727"/>
              <a:gd name="adj2" fmla="val -92660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255601" y="5013176"/>
                <a:ext cx="3923928" cy="753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sz="4400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fr-FR" sz="4400" b="0" i="1" smtClean="0">
                        <a:latin typeface="Cambria Math"/>
                        <a:ea typeface="Cambria Math"/>
                      </a:rPr>
                      <m:t>+506×2</m:t>
                    </m:r>
                    <m:r>
                      <a:rPr lang="fr-FR" sz="44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fr-FR" dirty="0" smtClean="0"/>
                  <a:t>    </a:t>
                </a:r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601" y="5013176"/>
                <a:ext cx="3923928" cy="75386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468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4335" y="1556792"/>
                <a:ext cx="2962672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9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4335" y="1556792"/>
                <a:ext cx="2962672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174335" y="4232835"/>
            <a:ext cx="3024336" cy="2508534"/>
          </a:xfrm>
          <a:prstGeom prst="wedgeRoundRectCallout">
            <a:avLst>
              <a:gd name="adj1" fmla="val 135297"/>
              <a:gd name="adj2" fmla="val 32987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06277" y="4232834"/>
                <a:ext cx="2892393" cy="2510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b="0" i="1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2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277" y="4232834"/>
                <a:ext cx="2892393" cy="25105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334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31943" y="1628800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47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943" y="1628800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0" y="4268428"/>
            <a:ext cx="3419872" cy="2589571"/>
          </a:xfrm>
          <a:prstGeom prst="wedgeRoundRectCallout">
            <a:avLst>
              <a:gd name="adj1" fmla="val 120054"/>
              <a:gd name="adj2" fmla="val -182385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118036" y="4268428"/>
                <a:ext cx="3419872" cy="2510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</a:rPr>
                            <m:t>48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4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=−24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8036" y="4268428"/>
                <a:ext cx="3419872" cy="25105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19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2826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segments orange partagent le cercle trigonométrique en douze angles de 30° et les segments verts en huit angles de 45°.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486"/>
            <a:ext cx="5483696" cy="525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2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31943" y="1628800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10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943" y="1628800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0" y="4082482"/>
            <a:ext cx="3203848" cy="2648770"/>
          </a:xfrm>
          <a:prstGeom prst="wedgeRoundRectCallout">
            <a:avLst>
              <a:gd name="adj1" fmla="val 85677"/>
              <a:gd name="adj2" fmla="val 18889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102693" y="4097261"/>
                <a:ext cx="3419872" cy="2519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0" smtClean="0">
                          <a:latin typeface="Cambria Math"/>
                          <a:ea typeface="Cambria Math"/>
                        </a:rPr>
                        <m:t>4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3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2693" y="4097261"/>
                <a:ext cx="3419872" cy="251940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3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31943" y="1628800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1943" y="1628800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0" y="4082482"/>
            <a:ext cx="3563888" cy="2648770"/>
          </a:xfrm>
          <a:prstGeom prst="wedgeRoundRectCallout">
            <a:avLst>
              <a:gd name="adj1" fmla="val 151390"/>
              <a:gd name="adj2" fmla="val 20982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155198" y="4097261"/>
                <a:ext cx="3888432" cy="2519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−4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−5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5198" y="4097261"/>
                <a:ext cx="3888432" cy="251940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58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07682" y="1628174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7682" y="1628174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179512" y="4082482"/>
            <a:ext cx="3168352" cy="2648770"/>
          </a:xfrm>
          <a:prstGeom prst="wedgeRoundRectCallout">
            <a:avLst>
              <a:gd name="adj1" fmla="val 62622"/>
              <a:gd name="adj2" fmla="val 8951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155198" y="4097261"/>
                <a:ext cx="3888432" cy="251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2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5198" y="4097261"/>
                <a:ext cx="3888432" cy="251498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610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0" y="4082482"/>
            <a:ext cx="3347864" cy="2648770"/>
          </a:xfrm>
          <a:prstGeom prst="wedgeRoundRectCallout">
            <a:avLst>
              <a:gd name="adj1" fmla="val 68744"/>
              <a:gd name="adj2" fmla="val -137505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270284" y="4106507"/>
                <a:ext cx="3888432" cy="2510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−4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−3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0284" y="4106507"/>
                <a:ext cx="3888432" cy="251055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284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107504" y="4221088"/>
            <a:ext cx="3096344" cy="2510164"/>
          </a:xfrm>
          <a:prstGeom prst="wedgeRoundRectCallout">
            <a:avLst>
              <a:gd name="adj1" fmla="val 60221"/>
              <a:gd name="adj2" fmla="val -124920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-288540" y="4194066"/>
                <a:ext cx="3888432" cy="2524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−2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𝑜𝑢</m:t>
                      </m:r>
                      <m:r>
                        <a:rPr lang="fr-FR" sz="4400" b="0" i="1" smtClean="0">
                          <a:latin typeface="Cambria Math"/>
                        </a:rPr>
                        <m:t> −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8540" y="4194066"/>
                <a:ext cx="3888432" cy="25243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735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23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28174"/>
                <a:ext cx="2962672" cy="2448272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107504" y="4221088"/>
            <a:ext cx="3168352" cy="2520280"/>
          </a:xfrm>
          <a:prstGeom prst="wedgeRoundRectCallout">
            <a:avLst>
              <a:gd name="adj1" fmla="val 207147"/>
              <a:gd name="adj2" fmla="val -18824"/>
              <a:gd name="adj3" fmla="val 16667"/>
            </a:avLst>
          </a:prstGeom>
          <a:solidFill>
            <a:schemeClr val="accent3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64348" y="4221088"/>
                <a:ext cx="3168352" cy="3196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24</m:t>
                          </m:r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400" b="0" i="1" smtClean="0">
                          <a:latin typeface="Cambria Math"/>
                        </a:rPr>
                        <m:t>=6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44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400" b="0" dirty="0" smtClean="0"/>
              </a:p>
              <a:p>
                <a:pPr algn="ctr"/>
                <a:r>
                  <a:rPr lang="fr-FR" sz="4400" b="0" dirty="0" smtClean="0"/>
                  <a:t> </a:t>
                </a:r>
                <a:endParaRPr lang="fr-FR" sz="4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48" y="4221088"/>
                <a:ext cx="3168352" cy="319651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765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</a:p>
        </p:txBody>
      </p:sp>
    </p:spTree>
    <p:extLst>
      <p:ext uri="{BB962C8B-B14F-4D97-AF65-F5344CB8AC3E}">
        <p14:creationId xmlns:p14="http://schemas.microsoft.com/office/powerpoint/2010/main" val="266408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2826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Associer chacun des nombres</a:t>
            </a:r>
            <a:b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donnés à un point du cercle.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486"/>
            <a:ext cx="5483696" cy="525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6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70384" y="2540941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384" y="2540941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èche courbée vers le haut 3"/>
          <p:cNvSpPr/>
          <p:nvPr/>
        </p:nvSpPr>
        <p:spPr>
          <a:xfrm>
            <a:off x="2051720" y="3729073"/>
            <a:ext cx="1258296" cy="576064"/>
          </a:xfrm>
          <a:prstGeom prst="curvedUp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3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2492896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−60</m:t>
                      </m:r>
                      <m:r>
                        <a:rPr lang="fr-FR" sz="8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2492896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9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2492896"/>
                <a:ext cx="2962672" cy="2376264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1013</m:t>
                      </m:r>
                      <m:r>
                        <a:rPr lang="fr-FR" sz="80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2492896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9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2189913"/>
                <a:ext cx="3034680" cy="26642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9</m:t>
                          </m:r>
                          <m:r>
                            <a:rPr lang="fr-FR" sz="80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2189913"/>
                <a:ext cx="3034680" cy="2664296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1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0929" y="2204864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47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929" y="2204864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204864"/>
                <a:ext cx="2962672" cy="266429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10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204864"/>
                <a:ext cx="2962672" cy="2664296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7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349</Words>
  <Application>Microsoft Office PowerPoint</Application>
  <PresentationFormat>Affichage à l'écran (4:3)</PresentationFormat>
  <Paragraphs>89</Paragraphs>
  <Slides>26</Slides>
  <Notes>22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Trigonométrie Série 3</vt:lpstr>
      <vt:lpstr>Les segments orange partagent le cercle trigonométrique en douze angles de 30° et les segments verts en huit angles de 45°.</vt:lpstr>
      <vt:lpstr>Associer chacun des nombres  donnés à un point du cercle.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 Série n°1</dc:title>
  <dc:creator>auderi</dc:creator>
  <cp:lastModifiedBy>auderi</cp:lastModifiedBy>
  <cp:revision>53</cp:revision>
  <dcterms:created xsi:type="dcterms:W3CDTF">2014-06-10T08:43:32Z</dcterms:created>
  <dcterms:modified xsi:type="dcterms:W3CDTF">2016-07-12T08:01:36Z</dcterms:modified>
</cp:coreProperties>
</file>