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9" r:id="rId3"/>
    <p:sldId id="257" r:id="rId4"/>
    <p:sldId id="261" r:id="rId5"/>
    <p:sldId id="265" r:id="rId6"/>
    <p:sldId id="267" r:id="rId7"/>
    <p:sldId id="272" r:id="rId8"/>
    <p:sldId id="269" r:id="rId9"/>
    <p:sldId id="274" r:id="rId10"/>
    <p:sldId id="276" r:id="rId11"/>
    <p:sldId id="278" r:id="rId12"/>
    <p:sldId id="279" r:id="rId13"/>
    <p:sldId id="282" r:id="rId14"/>
    <p:sldId id="301" r:id="rId15"/>
    <p:sldId id="284" r:id="rId16"/>
    <p:sldId id="285" r:id="rId17"/>
    <p:sldId id="288" r:id="rId18"/>
    <p:sldId id="289" r:id="rId19"/>
    <p:sldId id="290" r:id="rId20"/>
    <p:sldId id="291" r:id="rId21"/>
    <p:sldId id="295" r:id="rId22"/>
    <p:sldId id="293" r:id="rId23"/>
    <p:sldId id="294" r:id="rId24"/>
    <p:sldId id="296" r:id="rId25"/>
    <p:sldId id="300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7" autoAdjust="0"/>
  </p:normalViewPr>
  <p:slideViewPr>
    <p:cSldViewPr>
      <p:cViewPr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4E92A-54A3-484A-B01C-042D235B0737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D146-C1E6-4D66-A167-DD4F975557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685800" y="3902927"/>
            <a:ext cx="7772400" cy="1470025"/>
          </a:xfrm>
        </p:spPr>
        <p:txBody>
          <a:bodyPr/>
          <a:lstStyle/>
          <a:p>
            <a:r>
              <a:rPr lang="fr-FR" dirty="0" smtClean="0"/>
              <a:t>Vecteurs égaux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3</a:t>
            </a:r>
            <a:endParaRPr lang="fr-FR" sz="4400" dirty="0">
              <a:solidFill>
                <a:srgbClr val="3366FF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31855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7  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AF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AD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8  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AH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AJ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9      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ME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10  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MI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263691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-1" y="16547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1  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GK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6547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48" y="780282"/>
            <a:ext cx="7485903" cy="529743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5148064" y="1304541"/>
            <a:ext cx="504000" cy="1041868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5672704" y="3428999"/>
            <a:ext cx="540000" cy="1080121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292000" y="18000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36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4400" b="0" i="1" smtClean="0">
                          <a:latin typeface="Cambria Math"/>
                        </a:rPr>
                        <m:t>  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GK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</m:acc>
                    </m:oMath>
                  </m:oMathPara>
                </a14:m>
                <a:endParaRPr lang="fr-FR" sz="44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48" y="780282"/>
            <a:ext cx="7485903" cy="529743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rot="-60000" flipH="1">
            <a:off x="5075999" y="1268509"/>
            <a:ext cx="604867" cy="1117196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rot="60000" flipH="1">
            <a:off x="2987824" y="2385955"/>
            <a:ext cx="504000" cy="10440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932000" y="5614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63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-36004" y="49517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/>
                        </a:rPr>
                        <m:t>Q</m:t>
                      </m:r>
                      <m:r>
                        <a:rPr lang="fr-FR" sz="4400" b="0" i="0" smtClean="0">
                          <a:latin typeface="Cambria Math"/>
                        </a:rPr>
                        <m:t>3  </m:t>
                      </m:r>
                      <m:r>
                        <a:rPr lang="fr-FR" sz="4400" b="0" i="0" smtClean="0">
                          <a:latin typeface="Cambria Math"/>
                        </a:rPr>
                        <m:t>   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</m:acc>
                    </m:oMath>
                  </m:oMathPara>
                </a14:m>
                <a:endParaRPr lang="fr-FR" sz="4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004" y="49517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>
            <a:off x="1331640" y="3428999"/>
            <a:ext cx="3240359" cy="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2915816" y="3428999"/>
            <a:ext cx="3240360" cy="158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90274" y="116632"/>
            <a:ext cx="7178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i="1" dirty="0" smtClean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J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8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4571999" y="3428999"/>
            <a:ext cx="1080121" cy="1080121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6732240" y="2348880"/>
            <a:ext cx="1080120" cy="1080119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flipH="1">
            <a:off x="5652120" y="35415"/>
            <a:ext cx="4003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4  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78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5  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4571999" y="3428999"/>
            <a:ext cx="1080121" cy="1080121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2411760" y="4509120"/>
            <a:ext cx="1080120" cy="108012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472000" y="36000"/>
            <a:ext cx="5674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57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1143000"/>
          </a:xfrm>
        </p:spPr>
        <p:txBody>
          <a:bodyPr/>
          <a:lstStyle/>
          <a:p>
            <a:r>
              <a:rPr lang="fr-FR" dirty="0" smtClean="0"/>
              <a:t>Consigne :</a:t>
            </a:r>
            <a:endParaRPr lang="fr-FR" dirty="0"/>
          </a:p>
        </p:txBody>
      </p:sp>
      <p:sp>
        <p:nvSpPr>
          <p:cNvPr id="5" name="Espace réservé du contenu 4"/>
          <p:cNvSpPr txBox="1">
            <a:spLocks noGrp="1"/>
          </p:cNvSpPr>
          <p:nvPr>
            <p:ph idx="1"/>
          </p:nvPr>
        </p:nvSpPr>
        <p:spPr>
          <a:xfrm>
            <a:off x="0" y="2492896"/>
            <a:ext cx="9144000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4400" dirty="0" smtClean="0"/>
              <a:t>Recopier et compléter l’égalité par</a:t>
            </a:r>
          </a:p>
          <a:p>
            <a:pPr algn="ctr">
              <a:buNone/>
            </a:pPr>
            <a:r>
              <a:rPr lang="fr-FR" sz="4400" dirty="0" smtClean="0"/>
              <a:t>la lettre qui  convient.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61999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rot="120000" flipV="1">
            <a:off x="4572000" y="2304000"/>
            <a:ext cx="540000" cy="115200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5134156" y="2348880"/>
            <a:ext cx="1585729" cy="1588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-60000" flipV="1">
            <a:off x="4572000" y="2376000"/>
            <a:ext cx="2161794" cy="103309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12160" y="19985"/>
            <a:ext cx="4793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6  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KC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669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325710" y="3427411"/>
            <a:ext cx="3246289" cy="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rot="60000">
            <a:off x="4571999" y="3427411"/>
            <a:ext cx="1113914" cy="1081709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2411760" y="3427411"/>
            <a:ext cx="2160239" cy="1081709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12160" y="41321"/>
            <a:ext cx="5084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7  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AF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AD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524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1.11111E-6 L -0.35243 0.00556 " pathEditMode="relative" rAng="0" ptsTypes="AA">
                                      <p:cBhvr>
                                        <p:cTn id="1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22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8  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AH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AJ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2" y="810762"/>
            <a:ext cx="7345695" cy="523647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4572000" y="3434190"/>
            <a:ext cx="3276000" cy="2467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2915816" y="3426532"/>
            <a:ext cx="1656183" cy="15162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4586293" y="3441694"/>
            <a:ext cx="1596731" cy="20276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939207" y="41321"/>
            <a:ext cx="4876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9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7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2.49366E-18 L 0.09445 0.08958 C 0.11424 0.10972 0.14393 0.12083 0.175 0.12083 C 0.21025 0.12083 0.23855 0.10972 0.25834 0.08958 L 0.35313 2.49366E-18 " pathEditMode="relative" rAng="0" ptsTypes="AAAAA">
                                      <p:cBhvr>
                                        <p:cTn id="1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56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9      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ME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1" y="810761"/>
            <a:ext cx="7345695" cy="523647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rot="60000" flipV="1">
            <a:off x="4571999" y="2348880"/>
            <a:ext cx="504056" cy="1080119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2447764" y="4500000"/>
            <a:ext cx="1584000" cy="12117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 flipV="1">
            <a:off x="3475767" y="2320576"/>
            <a:ext cx="1096231" cy="1108422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30920" y="41320"/>
            <a:ext cx="5293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98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3.7037E-7 L 0.11632 -0.31204 " pathEditMode="relative" rAng="0" ptsTypes="AA">
                                      <p:cBhvr>
                                        <p:cTn id="14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18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8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51" y="810761"/>
            <a:ext cx="7345695" cy="5236475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rot="-60000" flipV="1">
            <a:off x="1259632" y="2348880"/>
            <a:ext cx="2232248" cy="1080119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120000" flipH="1">
            <a:off x="3491553" y="4509117"/>
            <a:ext cx="504056" cy="111600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571999" y="3428999"/>
            <a:ext cx="1636036" cy="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00590" y="41320"/>
            <a:ext cx="4876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10  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MI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04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764 L 0.35834 -0.00255 " pathEditMode="relative" rAng="0" ptsTypes="AA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17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0.00232 L 0.29532 -0.31782 " pathEditMode="relative" rAng="0" ptsTypes="AA">
                                      <p:cBhvr>
                                        <p:cTn id="17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57" y="-16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11807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2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FR" sz="4400" b="0" i="0" smtClean="0">
                          <a:latin typeface="Cambria Math"/>
                        </a:rPr>
                        <m:t>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AB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2" y="789426"/>
            <a:ext cx="7467615" cy="5279147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 flipV="1">
            <a:off x="3494596" y="2334729"/>
            <a:ext cx="1077403" cy="1094270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5652120" y="1268761"/>
            <a:ext cx="1080120" cy="106596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292080" y="28856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</a:t>
            </a:r>
            <a:endParaRPr lang="fr-FR" sz="4400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-1" y="16547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fr-FR" sz="4400" b="0" i="1" smtClean="0">
                          <a:latin typeface="Cambria Math"/>
                        </a:rPr>
                        <m:t>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GK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16547"/>
                <a:ext cx="9144000" cy="76373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48" y="780282"/>
            <a:ext cx="7485903" cy="5297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48" y="780282"/>
            <a:ext cx="7485903" cy="52974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2  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GK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789425"/>
            <a:ext cx="7494285" cy="52788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3  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FA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4  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5  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DA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76" y="789426"/>
            <a:ext cx="7495047" cy="52791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4400" b="0" i="0" smtClean="0"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6  </m:t>
                      </m:r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AK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KC</m:t>
                          </m:r>
                        </m:e>
                      </m:acc>
                      <m:r>
                        <a:rPr lang="fr-FR" sz="4400" b="0" i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4400" b="0" i="0" smtClean="0">
                              <a:latin typeface="Cambria Math" panose="02040503050406030204" pitchFamily="18" charset="0"/>
                            </a:rPr>
                            <m:t>…</m:t>
                          </m:r>
                        </m:e>
                      </m:acc>
                    </m:oMath>
                  </m:oMathPara>
                </a14:m>
                <a:endParaRPr lang="fr-FR" sz="4400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691"/>
                <a:ext cx="9144000" cy="7637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214</Words>
  <Application>Microsoft Office PowerPoint</Application>
  <PresentationFormat>Affichage à l'écran (4:3)</PresentationFormat>
  <Paragraphs>41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Vecteurs égaux</vt:lpstr>
      <vt:lpstr>Consigne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</dc:title>
  <dc:creator>Rigaux</dc:creator>
  <cp:lastModifiedBy>auderi</cp:lastModifiedBy>
  <cp:revision>81</cp:revision>
  <dcterms:created xsi:type="dcterms:W3CDTF">2014-07-10T09:27:20Z</dcterms:created>
  <dcterms:modified xsi:type="dcterms:W3CDTF">2016-07-02T17:01:18Z</dcterms:modified>
</cp:coreProperties>
</file>