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6"/>
  </p:notesMasterIdLst>
  <p:handoutMasterIdLst>
    <p:handoutMasterId r:id="rId27"/>
  </p:handoutMasterIdLst>
  <p:sldIdLst>
    <p:sldId id="364" r:id="rId2"/>
    <p:sldId id="358" r:id="rId3"/>
    <p:sldId id="362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2" r:id="rId12"/>
    <p:sldId id="391" r:id="rId13"/>
    <p:sldId id="359" r:id="rId14"/>
    <p:sldId id="393" r:id="rId15"/>
    <p:sldId id="394" r:id="rId16"/>
    <p:sldId id="395" r:id="rId17"/>
    <p:sldId id="396" r:id="rId18"/>
    <p:sldId id="397" r:id="rId19"/>
    <p:sldId id="398" r:id="rId20"/>
    <p:sldId id="399" r:id="rId21"/>
    <p:sldId id="400" r:id="rId22"/>
    <p:sldId id="402" r:id="rId23"/>
    <p:sldId id="401" r:id="rId24"/>
    <p:sldId id="360" r:id="rId2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75" autoAdjust="0"/>
    <p:restoredTop sz="94706" autoAdjust="0"/>
  </p:normalViewPr>
  <p:slideViewPr>
    <p:cSldViewPr snapToGrid="0"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834939-B745-4868-8DCB-B401B7605935}" type="datetimeFigureOut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E2A797-7F74-4A84-BEC6-01AE454676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2721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FD8231-0003-414A-92E6-AF646502B9D4}" type="datetimeFigureOut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/>
              <a:t>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4CB178E-9E22-4C34-9551-5A5BC647D6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20383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46EA2C8-EA2C-4DB6-9A6A-0A73DFB5B9B7}" type="slidenum">
              <a:rPr lang="fr-FR" smtClean="0"/>
              <a:pPr>
                <a:defRPr/>
              </a:pPr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1F044C-7D0B-4E95-8BFD-D449EF551FBB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829519-67FC-431C-AD56-7B45FCD57861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3EDF5E-3AFC-4EC6-AC2B-937760E81166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78CBE5-FC08-4583-822A-BF4841ADB2D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E38F4-C57F-4C66-BCC7-9FF6C3380A52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6A1E-AF42-4A47-99C3-AF278FAB01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2923-E618-4DC8-AF5A-05F65F4A2EDD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ED44C-0AD3-4FBA-A566-38D956A00B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75CC-7F84-43B3-9D56-8BCE31AA8AF3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C471-03C6-4711-8C97-E58174D6A7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FFE5-596E-4916-B17E-A72F97AD476C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5B76-9152-4507-AF5D-2C1D8D5FA7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BB08E-1D51-40F9-8E06-03DEB0ED082F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BC6A-8542-4629-8091-A48772FDC6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EF7-7FF8-4450-85A8-0BAD5600F2BD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9CB0E-8E20-4B8C-9778-A8DE92750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98F76-F08B-44FE-B0F0-3CAFD63C066F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2C019-16EE-4CA4-9B52-ADD1CC668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901B-0176-4A93-AD17-C35048B4EB3C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93CA-2785-44C6-8E7E-D3C364C22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51A10-CEF0-4849-B1D1-227921D6738A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C77E4-7F69-4C57-AE5C-BAF30F9F61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B1F-7E67-4867-BB7F-AF6FEF33EB8C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00AE-E135-4FE0-8A08-A45190CCB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DB133-1A02-473B-B6B3-D43522B03171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E25F-DD15-4AC0-BFF4-6B31B91FB2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85184-B62F-45F2-81D9-26CE730FDD88}" type="datetime1">
              <a:rPr lang="fr-FR"/>
              <a:pPr>
                <a:defRPr/>
              </a:pPr>
              <a:t>19/02/2016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C795FD-3EC2-46FE-B8D4-F388E5E65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685800" y="3902927"/>
            <a:ext cx="7772400" cy="1470025"/>
          </a:xfrm>
        </p:spPr>
        <p:txBody>
          <a:bodyPr/>
          <a:lstStyle/>
          <a:p>
            <a:r>
              <a:rPr lang="fr-FR" dirty="0" smtClean="0"/>
              <a:t>Somme de vecteurs</a:t>
            </a: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39552" y="1700808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vecteurs</a:t>
            </a:r>
          </a:p>
          <a:p>
            <a:pPr algn="ctr">
              <a:defRPr/>
            </a:pP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4400" b="1" dirty="0">
                <a:solidFill>
                  <a:srgbClr val="3366FF"/>
                </a:solidFill>
                <a:latin typeface="Georgia" pitchFamily="18" charset="0"/>
                <a:cs typeface="Arial" pitchFamily="34" charset="0"/>
              </a:rPr>
              <a:t>5</a:t>
            </a:r>
            <a:endParaRPr lang="fr-FR" sz="44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OF + … =  0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7585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5040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… =  FD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… =  EC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 flipV="1">
            <a:off x="5686425" y="742950"/>
            <a:ext cx="1104901" cy="191452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3477600" y="748800"/>
            <a:ext cx="222120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 flipV="1">
            <a:off x="3476625" y="742950"/>
            <a:ext cx="3319463" cy="191452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e 33"/>
          <p:cNvGrpSpPr/>
          <p:nvPr/>
        </p:nvGrpSpPr>
        <p:grpSpPr>
          <a:xfrm>
            <a:off x="3203848" y="5220000"/>
            <a:ext cx="3096344" cy="646331"/>
            <a:chOff x="3203848" y="5220000"/>
            <a:chExt cx="3096344" cy="646331"/>
          </a:xfrm>
        </p:grpSpPr>
        <p:sp>
          <p:nvSpPr>
            <p:cNvPr id="8" name="ZoneTexte 7"/>
            <p:cNvSpPr txBox="1"/>
            <p:nvPr/>
          </p:nvSpPr>
          <p:spPr>
            <a:xfrm>
              <a:off x="3203848" y="5220000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BC = …</a:t>
              </a:r>
              <a:endParaRPr lang="fr-FR" sz="36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3203848" y="5292008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4355976" y="5292008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 32"/>
          <p:cNvGrpSpPr/>
          <p:nvPr/>
        </p:nvGrpSpPr>
        <p:grpSpPr>
          <a:xfrm>
            <a:off x="3203848" y="5220000"/>
            <a:ext cx="3096344" cy="646331"/>
            <a:chOff x="3203848" y="5221741"/>
            <a:chExt cx="3096344" cy="646331"/>
          </a:xfrm>
        </p:grpSpPr>
        <p:sp>
          <p:nvSpPr>
            <p:cNvPr id="24" name="ZoneTexte 23"/>
            <p:cNvSpPr txBox="1"/>
            <p:nvPr/>
          </p:nvSpPr>
          <p:spPr>
            <a:xfrm>
              <a:off x="3203848" y="5221741"/>
              <a:ext cx="3096344" cy="6463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BC = AC</a:t>
              </a:r>
              <a:endParaRPr lang="fr-FR" sz="3600" dirty="0"/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>
              <a:off x="5508104" y="5292008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3203848" y="5292008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>
              <a:off x="4355976" y="5292008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 flipV="1">
            <a:off x="5680695" y="737642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383185" y="728117"/>
            <a:ext cx="331236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2358802" y="2672333"/>
            <a:ext cx="446449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BD = …</a:t>
            </a:r>
            <a:endParaRPr lang="fr-FR" sz="3600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3203848" y="52920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355976" y="5292008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3204000" y="5220000"/>
            <a:ext cx="3096344" cy="646331"/>
            <a:chOff x="0" y="5200950"/>
            <a:chExt cx="3096344" cy="646331"/>
          </a:xfrm>
          <a:solidFill>
            <a:schemeClr val="bg1">
              <a:lumMod val="95000"/>
            </a:schemeClr>
          </a:solidFill>
        </p:grpSpPr>
        <p:sp>
          <p:nvSpPr>
            <p:cNvPr id="20" name="ZoneTexte 19"/>
            <p:cNvSpPr txBox="1"/>
            <p:nvPr/>
          </p:nvSpPr>
          <p:spPr>
            <a:xfrm>
              <a:off x="0" y="5200950"/>
              <a:ext cx="309634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BD = AD</a:t>
              </a:r>
              <a:endParaRPr lang="fr-FR" sz="3600" dirty="0"/>
            </a:p>
          </p:txBody>
        </p:sp>
        <p:cxnSp>
          <p:nvCxnSpPr>
            <p:cNvPr id="21" name="Connecteur droit avec flèche 20"/>
            <p:cNvCxnSpPr/>
            <p:nvPr/>
          </p:nvCxnSpPr>
          <p:spPr>
            <a:xfrm>
              <a:off x="0" y="5272958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>
              <a:off x="1152128" y="5272958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>
              <a:off x="2304256" y="5272958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FE = …</a:t>
            </a:r>
            <a:endParaRPr lang="fr-FR" sz="3600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 flipV="1">
            <a:off x="5680695" y="718592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3467497" y="4587974"/>
            <a:ext cx="2232248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3438922" y="728117"/>
            <a:ext cx="33843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FE = AC</a:t>
            </a:r>
            <a:endParaRPr lang="fr-FR" sz="3600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5508104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4.72222E-6 -0.559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OB + OE = …</a:t>
            </a:r>
            <a:endParaRPr lang="fr-FR" sz="3600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27585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427984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4581525" y="737642"/>
            <a:ext cx="1114028" cy="1910308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3482355" y="2686050"/>
            <a:ext cx="1070595" cy="1901924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203848" y="5220000"/>
            <a:ext cx="295232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OB + OE = 0</a:t>
            </a:r>
            <a:endParaRPr lang="fr-FR" sz="3600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327585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4427984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5580112" y="5220000"/>
            <a:ext cx="43204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12205 -0.278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AO = …</a:t>
            </a:r>
            <a:endParaRPr lang="fr-FR" sz="3600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 flipV="1">
            <a:off x="5699745" y="766217"/>
            <a:ext cx="1110630" cy="190078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4562475" y="2672333"/>
            <a:ext cx="2232248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 flipV="1">
            <a:off x="3448447" y="737642"/>
            <a:ext cx="33843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AO = AC</a:t>
            </a:r>
            <a:endParaRPr lang="fr-FR" sz="3600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5508104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-0.12205 -0.283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AF + CD = …</a:t>
            </a:r>
            <a:endParaRPr lang="fr-FR" sz="3600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5695951" y="2667000"/>
            <a:ext cx="1085849" cy="192405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2352675" y="728117"/>
            <a:ext cx="1120155" cy="197698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3486150" y="762000"/>
            <a:ext cx="2209801" cy="38290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AF + CD = BE</a:t>
            </a:r>
            <a:endParaRPr lang="fr-FR" sz="3600" dirty="0"/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5508104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-0.12014 -0.286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-1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12587 0.278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" y="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61048"/>
            <a:ext cx="9144000" cy="299695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ABCDEF est un hexagone régulier.</a:t>
            </a:r>
            <a:br>
              <a:rPr lang="fr-FR" sz="4000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</a:br>
            <a:r>
              <a:rPr lang="fr-FR" sz="4000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Pour chaque question, compléter l’égalité en utilisant la figure.</a:t>
            </a:r>
            <a:endParaRPr lang="fr-FR" sz="4000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4" name="Image 3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404664"/>
            <a:ext cx="4191861" cy="367240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AB + … =  AE</a:t>
            </a:r>
            <a:endParaRPr lang="fr-FR" sz="3600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543609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e 20"/>
          <p:cNvGrpSpPr/>
          <p:nvPr/>
        </p:nvGrpSpPr>
        <p:grpSpPr>
          <a:xfrm>
            <a:off x="3204000" y="5220000"/>
            <a:ext cx="3240360" cy="646331"/>
            <a:chOff x="3097523" y="6017442"/>
            <a:chExt cx="3240360" cy="646331"/>
          </a:xfrm>
          <a:solidFill>
            <a:schemeClr val="bg1">
              <a:lumMod val="95000"/>
            </a:schemeClr>
          </a:solidFill>
        </p:grpSpPr>
        <p:sp>
          <p:nvSpPr>
            <p:cNvPr id="8" name="ZoneTexte 7"/>
            <p:cNvSpPr txBox="1"/>
            <p:nvPr/>
          </p:nvSpPr>
          <p:spPr>
            <a:xfrm>
              <a:off x="3097523" y="6017442"/>
              <a:ext cx="3240360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BE = AE</a:t>
              </a:r>
              <a:endParaRPr lang="fr-FR" sz="36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3097523" y="601744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5329771" y="601744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>
              <a:off x="4249651" y="601744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Connecteur droit avec flèche 14"/>
          <p:cNvCxnSpPr/>
          <p:nvPr/>
        </p:nvCxnSpPr>
        <p:spPr>
          <a:xfrm flipH="1" flipV="1">
            <a:off x="5662752" y="738085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3470615" y="727453"/>
            <a:ext cx="2232248" cy="388843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462402" y="2661036"/>
            <a:ext cx="33843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3203848" y="5220000"/>
            <a:ext cx="3096344" cy="646331"/>
            <a:chOff x="3203848" y="5220000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5220000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OF + .… = 0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75856" y="5220000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5220000"/>
              <a:ext cx="50405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Connecteur droit avec flèche 28"/>
          <p:cNvCxnSpPr/>
          <p:nvPr/>
        </p:nvCxnSpPr>
        <p:spPr>
          <a:xfrm>
            <a:off x="4582632" y="2671669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 13"/>
          <p:cNvGrpSpPr/>
          <p:nvPr/>
        </p:nvGrpSpPr>
        <p:grpSpPr>
          <a:xfrm>
            <a:off x="3204000" y="5220000"/>
            <a:ext cx="2915816" cy="667596"/>
            <a:chOff x="-156041" y="5241265"/>
            <a:chExt cx="2915816" cy="667596"/>
          </a:xfrm>
          <a:solidFill>
            <a:schemeClr val="bg1">
              <a:lumMod val="95000"/>
            </a:schemeClr>
          </a:solidFill>
        </p:grpSpPr>
        <p:sp>
          <p:nvSpPr>
            <p:cNvPr id="34" name="ZoneTexte 33"/>
            <p:cNvSpPr txBox="1"/>
            <p:nvPr/>
          </p:nvSpPr>
          <p:spPr>
            <a:xfrm>
              <a:off x="-156041" y="5262530"/>
              <a:ext cx="291581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OF + FO = 0</a:t>
              </a:r>
              <a:endParaRPr lang="fr-FR" sz="3600" dirty="0"/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-48537" y="5241265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>
              <a:off x="2111703" y="5241265"/>
              <a:ext cx="504056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>
              <a:off x="1031583" y="5241265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rot="10800000">
            <a:off x="4536000" y="2592000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… =  FD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avec flèche 7"/>
          <p:cNvCxnSpPr/>
          <p:nvPr/>
        </p:nvCxnSpPr>
        <p:spPr>
          <a:xfrm flipH="1" flipV="1">
            <a:off x="5673385" y="738085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3513145" y="748718"/>
            <a:ext cx="2160240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2350385" y="2661035"/>
            <a:ext cx="3384376" cy="19442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3204000" y="5220000"/>
            <a:ext cx="3096344" cy="646331"/>
            <a:chOff x="0" y="5213214"/>
            <a:chExt cx="3096344" cy="646331"/>
          </a:xfrm>
          <a:solidFill>
            <a:schemeClr val="bg1">
              <a:lumMod val="95000"/>
            </a:schemeClr>
          </a:solidFill>
        </p:grpSpPr>
        <p:sp>
          <p:nvSpPr>
            <p:cNvPr id="24" name="ZoneTexte 23"/>
            <p:cNvSpPr txBox="1"/>
            <p:nvPr/>
          </p:nvSpPr>
          <p:spPr>
            <a:xfrm>
              <a:off x="0" y="5213214"/>
              <a:ext cx="309634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+BC = FD</a:t>
              </a:r>
              <a:endParaRPr lang="fr-FR" sz="3600" dirty="0"/>
            </a:p>
          </p:txBody>
        </p:sp>
        <p:cxnSp>
          <p:nvCxnSpPr>
            <p:cNvPr id="25" name="Connecteur droit avec flèche 24"/>
            <p:cNvCxnSpPr/>
            <p:nvPr/>
          </p:nvCxnSpPr>
          <p:spPr>
            <a:xfrm>
              <a:off x="0" y="528522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2160240" y="528522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>
              <a:off x="1008112" y="5285222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0.1198 -0.2842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… =  EC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avec flèche 7"/>
          <p:cNvCxnSpPr/>
          <p:nvPr/>
        </p:nvCxnSpPr>
        <p:spPr>
          <a:xfrm flipH="1" flipV="1">
            <a:off x="5673385" y="759351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2350384" y="738085"/>
            <a:ext cx="1152128" cy="194421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3470615" y="769983"/>
            <a:ext cx="0" cy="38884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3204000" y="5220000"/>
            <a:ext cx="3347864" cy="646331"/>
            <a:chOff x="0" y="5170683"/>
            <a:chExt cx="3347864" cy="646331"/>
          </a:xfrm>
          <a:solidFill>
            <a:schemeClr val="bg1">
              <a:lumMod val="95000"/>
            </a:schemeClr>
          </a:solidFill>
        </p:grpSpPr>
        <p:sp>
          <p:nvSpPr>
            <p:cNvPr id="26" name="ZoneTexte 25"/>
            <p:cNvSpPr txBox="1"/>
            <p:nvPr/>
          </p:nvSpPr>
          <p:spPr>
            <a:xfrm>
              <a:off x="0" y="5170683"/>
              <a:ext cx="3347864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DC = EC</a:t>
              </a:r>
              <a:endParaRPr lang="fr-FR" sz="3600" dirty="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>
              <a:off x="0" y="5242691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>
              <a:off x="2339752" y="5242691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>
              <a:off x="1187624" y="5242691"/>
              <a:ext cx="720080" cy="0"/>
            </a:xfrm>
            <a:prstGeom prst="straightConnector1">
              <a:avLst/>
            </a:prstGeom>
            <a:grpFill/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L -0.36216 0.278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0" y="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8" name="ZoneTexte 7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</a:t>
              </a:r>
              <a:r>
                <a:rPr lang="fr-FR" sz="3600" dirty="0" smtClean="0"/>
                <a:t>+ BC </a:t>
              </a:r>
              <a:r>
                <a:rPr lang="fr-FR" sz="3600" dirty="0" smtClean="0"/>
                <a:t>= …</a:t>
              </a:r>
              <a:endParaRPr lang="fr-FR" sz="36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435597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8" name="ZoneTexte 7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BD = …</a:t>
              </a:r>
              <a:endParaRPr lang="fr-FR" sz="36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435597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FE = …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435597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23" name="ZoneTexte 22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OB + OE = …</a:t>
              </a:r>
              <a:endParaRPr lang="fr-FR" sz="3600" dirty="0"/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>
              <a:off x="327585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>
              <a:off x="4427984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AO = …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435597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  <a:endParaRPr lang="fr-FR" sz="6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3203848" y="52200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AF + CD = …</a:t>
            </a:r>
            <a:endParaRPr lang="fr-FR" sz="3600" dirty="0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203848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355976" y="5220000"/>
            <a:ext cx="72008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 bwMode="auto">
          <a:xfrm>
            <a:off x="0" y="0"/>
            <a:ext cx="1800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54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  <a:endParaRPr lang="fr-FR" sz="5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Image 4" descr="Figure-Vecte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60000"/>
            <a:ext cx="5360009" cy="46958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3203848" y="5220000"/>
            <a:ext cx="3096344" cy="646331"/>
            <a:chOff x="3203848" y="6021288"/>
            <a:chExt cx="3096344" cy="646331"/>
          </a:xfrm>
        </p:grpSpPr>
        <p:sp>
          <p:nvSpPr>
            <p:cNvPr id="7" name="ZoneTexte 6"/>
            <p:cNvSpPr txBox="1"/>
            <p:nvPr/>
          </p:nvSpPr>
          <p:spPr>
            <a:xfrm>
              <a:off x="3203848" y="6021288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 smtClean="0"/>
                <a:t>AB + … =  AE</a:t>
              </a:r>
              <a:endParaRPr lang="fr-FR" sz="36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3203848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>
              <a:off x="5436096" y="6093296"/>
              <a:ext cx="7200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1766</TotalTime>
  <Words>238</Words>
  <Application>Microsoft Office PowerPoint</Application>
  <PresentationFormat>Affichage à l'écran (4:3)</PresentationFormat>
  <Paragraphs>103</Paragraphs>
  <Slides>24</Slides>
  <Notes>24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Somme de vecteurs</vt:lpstr>
      <vt:lpstr>ABCDEF est un hexagone régulier. Pour chaque question, compléter l’égalité en utilisant la figure.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Fonction ou Pas fonction</dc:title>
  <dc:creator>Xavier Malbert</dc:creator>
  <cp:lastModifiedBy>auderi</cp:lastModifiedBy>
  <cp:revision>305</cp:revision>
  <dcterms:created xsi:type="dcterms:W3CDTF">2008-11-15T15:38:50Z</dcterms:created>
  <dcterms:modified xsi:type="dcterms:W3CDTF">2016-02-19T10:40:49Z</dcterms:modified>
</cp:coreProperties>
</file>