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  <p:sldId id="256" r:id="rId3"/>
    <p:sldId id="268" r:id="rId4"/>
    <p:sldId id="257" r:id="rId5"/>
    <p:sldId id="258" r:id="rId6"/>
    <p:sldId id="273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0" r:id="rId15"/>
    <p:sldId id="269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 snapToGrid="0" snapToObjects="1">
      <p:cViewPr>
        <p:scale>
          <a:sx n="70" d="100"/>
          <a:sy n="70" d="100"/>
        </p:scale>
        <p:origin x="-13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F16E-00F5-3441-8713-E63225A8B0E3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CA09-DC91-6846-BA65-4EF520F9C16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2482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F16E-00F5-3441-8713-E63225A8B0E3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CA09-DC91-6846-BA65-4EF520F9C16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8118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F16E-00F5-3441-8713-E63225A8B0E3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CA09-DC91-6846-BA65-4EF520F9C16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316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F16E-00F5-3441-8713-E63225A8B0E3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CA09-DC91-6846-BA65-4EF520F9C16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6941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F16E-00F5-3441-8713-E63225A8B0E3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CA09-DC91-6846-BA65-4EF520F9C16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9495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F16E-00F5-3441-8713-E63225A8B0E3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CA09-DC91-6846-BA65-4EF520F9C16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3442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F16E-00F5-3441-8713-E63225A8B0E3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CA09-DC91-6846-BA65-4EF520F9C16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702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F16E-00F5-3441-8713-E63225A8B0E3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CA09-DC91-6846-BA65-4EF520F9C16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2247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F16E-00F5-3441-8713-E63225A8B0E3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CA09-DC91-6846-BA65-4EF520F9C16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6986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F16E-00F5-3441-8713-E63225A8B0E3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CA09-DC91-6846-BA65-4EF520F9C16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0241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F16E-00F5-3441-8713-E63225A8B0E3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CA09-DC91-6846-BA65-4EF520F9C16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394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BF16E-00F5-3441-8713-E63225A8B0E3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ACA09-DC91-6846-BA65-4EF520F9C16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4499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902709"/>
            <a:ext cx="9144000" cy="1143000"/>
          </a:xfrm>
        </p:spPr>
        <p:txBody>
          <a:bodyPr/>
          <a:lstStyle/>
          <a:p>
            <a:r>
              <a:rPr lang="fr-FR" dirty="0" smtClean="0"/>
              <a:t>Somme de vecteurs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539552" y="1700808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vecteurs</a:t>
            </a:r>
          </a:p>
          <a:p>
            <a:pPr algn="ctr">
              <a:defRPr/>
            </a:pPr>
            <a:r>
              <a:rPr lang="fr-FR" sz="4400" b="1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Série 4</a:t>
            </a:r>
            <a:endParaRPr lang="fr-FR" sz="4400" dirty="0">
              <a:solidFill>
                <a:srgbClr val="3366FF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85314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386868" y="18000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/>
              <a:t>7</a:t>
            </a:r>
            <a:endParaRPr lang="fr-FR" sz="4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890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386868" y="18000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/>
              <a:t>8</a:t>
            </a:r>
            <a:endParaRPr lang="fr-FR" sz="4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890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386868" y="18000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/>
              <a:t>9</a:t>
            </a:r>
            <a:endParaRPr lang="fr-FR" sz="4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4680000"/>
            <a:ext cx="5753100" cy="762000"/>
          </a:xfrm>
          <a:prstGeom prst="rect">
            <a:avLst/>
          </a:prstGeom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890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243876" y="180000"/>
            <a:ext cx="756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/>
              <a:t>10</a:t>
            </a:r>
            <a:endParaRPr lang="fr-FR" sz="4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4680000"/>
            <a:ext cx="5753100" cy="762000"/>
          </a:xfrm>
          <a:prstGeom prst="rect">
            <a:avLst/>
          </a:prstGeom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890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59421"/>
            <a:ext cx="9144000" cy="1143000"/>
          </a:xfrm>
        </p:spPr>
        <p:txBody>
          <a:bodyPr>
            <a:noAutofit/>
          </a:bodyPr>
          <a:lstStyle/>
          <a:p>
            <a:r>
              <a:rPr lang="fr-FR" sz="8000" dirty="0" smtClean="0">
                <a:latin typeface="Cambria" pitchFamily="18" charset="0"/>
              </a:rPr>
              <a:t>CORRECTION</a:t>
            </a:r>
            <a:endParaRPr lang="fr-FR" sz="8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26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4386868" y="18000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</a:rPr>
              <a:t>1</a:t>
            </a:r>
            <a:endParaRPr lang="fr-FR" sz="4400" dirty="0">
              <a:solidFill>
                <a:srgbClr val="FF0000"/>
              </a:solidFill>
            </a:endParaRPr>
          </a:p>
        </p:txBody>
      </p:sp>
      <p:cxnSp>
        <p:nvCxnSpPr>
          <p:cNvPr id="5" name="Connecteur droit 4"/>
          <p:cNvCxnSpPr/>
          <p:nvPr/>
        </p:nvCxnSpPr>
        <p:spPr>
          <a:xfrm>
            <a:off x="1614487" y="1500293"/>
            <a:ext cx="1190625" cy="5080"/>
          </a:xfrm>
          <a:prstGeom prst="line">
            <a:avLst/>
          </a:prstGeom>
          <a:ln>
            <a:solidFill>
              <a:srgbClr val="0000FF"/>
            </a:solidFill>
            <a:tailEnd type="arrow" w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2803207" y="1505373"/>
            <a:ext cx="1179195" cy="118491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1595437" y="1505373"/>
            <a:ext cx="2386965" cy="119507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100" y="4680000"/>
            <a:ext cx="5753100" cy="7620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5167" y="4680000"/>
            <a:ext cx="57531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324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4386868" y="18000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2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100" y="4680000"/>
            <a:ext cx="5753100" cy="7620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6151" y="4680000"/>
            <a:ext cx="5753100" cy="762000"/>
          </a:xfrm>
          <a:prstGeom prst="rect">
            <a:avLst/>
          </a:prstGeom>
        </p:spPr>
      </p:pic>
      <p:cxnSp>
        <p:nvCxnSpPr>
          <p:cNvPr id="6" name="Connecteur droit 5"/>
          <p:cNvCxnSpPr/>
          <p:nvPr/>
        </p:nvCxnSpPr>
        <p:spPr>
          <a:xfrm>
            <a:off x="1616151" y="2698326"/>
            <a:ext cx="1190625" cy="5080"/>
          </a:xfrm>
          <a:prstGeom prst="line">
            <a:avLst/>
          </a:prstGeom>
          <a:ln>
            <a:solidFill>
              <a:srgbClr val="0000FF"/>
            </a:solidFill>
            <a:tailEnd type="arrow" w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H="1" flipV="1">
            <a:off x="1615516" y="1510241"/>
            <a:ext cx="635" cy="119316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V="1">
            <a:off x="1616151" y="1510241"/>
            <a:ext cx="1193800" cy="1193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796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0093 L 0.12968 -0.00162 " pathEditMode="relative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4386868" y="18000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3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100" y="4680000"/>
            <a:ext cx="5753100" cy="762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8300" y="4680000"/>
            <a:ext cx="5753100" cy="762000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>
            <a:off x="4032000" y="3888000"/>
            <a:ext cx="1190625" cy="5080"/>
          </a:xfrm>
          <a:prstGeom prst="line">
            <a:avLst/>
          </a:prstGeom>
          <a:ln>
            <a:solidFill>
              <a:srgbClr val="0000FF"/>
            </a:solidFill>
            <a:tailEnd type="arrow" w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2808000" y="2700000"/>
            <a:ext cx="2370455" cy="825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>
            <a:off x="2802572" y="3900804"/>
            <a:ext cx="1193800" cy="82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141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5.55112E-17 L 0.00139 0.1763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8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4386868" y="18000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4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100" y="4680000"/>
            <a:ext cx="5753100" cy="762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0933" y="4680000"/>
            <a:ext cx="5753100" cy="762000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>
            <a:off x="2801302" y="2713779"/>
            <a:ext cx="1179195" cy="118491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V="1">
            <a:off x="5181705" y="2713779"/>
            <a:ext cx="1202055" cy="119761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2831994" y="2701079"/>
            <a:ext cx="237934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507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0.13142 3.33333E-6 " pathEditMode="relative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4386868" y="18000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5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8666" y="4680000"/>
            <a:ext cx="5753100" cy="749300"/>
          </a:xfrm>
          <a:prstGeom prst="rect">
            <a:avLst/>
          </a:prstGeom>
        </p:spPr>
      </p:pic>
      <p:cxnSp>
        <p:nvCxnSpPr>
          <p:cNvPr id="7" name="Connecteur droit 6"/>
          <p:cNvCxnSpPr/>
          <p:nvPr/>
        </p:nvCxnSpPr>
        <p:spPr>
          <a:xfrm>
            <a:off x="5212820" y="1500294"/>
            <a:ext cx="1190625" cy="5080"/>
          </a:xfrm>
          <a:prstGeom prst="line">
            <a:avLst/>
          </a:prstGeom>
          <a:ln>
            <a:solidFill>
              <a:srgbClr val="0000FF"/>
            </a:solidFill>
            <a:tailEnd type="arrow" w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V="1">
            <a:off x="4044420" y="1505374"/>
            <a:ext cx="2359025" cy="118173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3992245" y="1530351"/>
            <a:ext cx="3597910" cy="11811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648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48148E-6 L 0.12865 -1.48148E-6 " pathEditMode="relative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5059201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latin typeface="Arial"/>
                <a:cs typeface="Arial"/>
              </a:rPr>
              <a:t>Pour chaque question, compléter le représentant</a:t>
            </a:r>
          </a:p>
          <a:p>
            <a:pPr algn="ctr"/>
            <a:r>
              <a:rPr lang="fr-FR" sz="2800" dirty="0" smtClean="0">
                <a:latin typeface="Arial"/>
                <a:cs typeface="Arial"/>
              </a:rPr>
              <a:t>du vecteur en utilisant un point de la figure.</a:t>
            </a:r>
            <a:endParaRPr lang="fr-FR" sz="2800" dirty="0">
              <a:latin typeface="Arial"/>
              <a:cs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474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4386868" y="18000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</a:rPr>
              <a:t>6</a:t>
            </a:r>
            <a:endParaRPr lang="fr-FR" sz="4400" dirty="0">
              <a:solidFill>
                <a:srgbClr val="FF0000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4433" y="4680000"/>
            <a:ext cx="5753100" cy="762000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flipH="1" flipV="1">
            <a:off x="1612582" y="2696951"/>
            <a:ext cx="635" cy="119316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V="1">
            <a:off x="1613217" y="2708381"/>
            <a:ext cx="2359025" cy="118173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V="1">
            <a:off x="1613217" y="1516803"/>
            <a:ext cx="2383155" cy="23831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393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0046 L 0.0007 -0.17546 " pathEditMode="relative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4386868" y="18000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</a:rPr>
              <a:t>7</a:t>
            </a:r>
            <a:endParaRPr lang="fr-FR" sz="4400" dirty="0">
              <a:solidFill>
                <a:srgbClr val="FF0000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5167" y="4680000"/>
            <a:ext cx="5753100" cy="749300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flipH="1">
            <a:off x="2798235" y="2700655"/>
            <a:ext cx="3594100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>
            <a:off x="2798235" y="1515321"/>
            <a:ext cx="2383155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H="1">
            <a:off x="5168900" y="2700655"/>
            <a:ext cx="1193800" cy="82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373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 -0.00069 L 0.00122 0.17269 " pathEditMode="relative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4386868" y="18000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</a:rPr>
              <a:t>8</a:t>
            </a:r>
            <a:endParaRPr lang="fr-FR" sz="4400" dirty="0">
              <a:solidFill>
                <a:srgbClr val="FF000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7883" y="4680000"/>
            <a:ext cx="5753100" cy="749300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 flipH="1" flipV="1">
            <a:off x="6375401" y="2677583"/>
            <a:ext cx="1214966" cy="121708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H="1" flipV="1">
            <a:off x="3992033" y="2705099"/>
            <a:ext cx="3598334" cy="118533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 flipV="1">
            <a:off x="2794000" y="1507067"/>
            <a:ext cx="4796369" cy="2387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18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0.00069 L -0.13264 -0.17431 " pathEditMode="relative" ptsTypes="AA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4386868" y="18000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</a:rPr>
              <a:t>9</a:t>
            </a:r>
            <a:endParaRPr lang="fr-FR" sz="4400" dirty="0">
              <a:solidFill>
                <a:srgbClr val="FF0000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100" y="4680000"/>
            <a:ext cx="5753100" cy="7620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3850" y="4680000"/>
            <a:ext cx="5753100" cy="762000"/>
          </a:xfrm>
          <a:prstGeom prst="rect">
            <a:avLst/>
          </a:prstGeom>
        </p:spPr>
      </p:pic>
      <p:cxnSp>
        <p:nvCxnSpPr>
          <p:cNvPr id="7" name="Connecteur droit avec flèche 6"/>
          <p:cNvCxnSpPr/>
          <p:nvPr/>
        </p:nvCxnSpPr>
        <p:spPr>
          <a:xfrm flipV="1">
            <a:off x="4000500" y="2705100"/>
            <a:ext cx="1181100" cy="12001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 flipV="1">
            <a:off x="4000500" y="2705100"/>
            <a:ext cx="1181100" cy="120015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V="1">
            <a:off x="4000500" y="1479550"/>
            <a:ext cx="0" cy="2425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5197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0046 L -0.00069 -0.17731 " pathEditMode="relative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4243876" y="180000"/>
            <a:ext cx="756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</a:rPr>
              <a:t>10</a:t>
            </a:r>
            <a:endParaRPr lang="fr-FR" sz="4400" dirty="0">
              <a:solidFill>
                <a:srgbClr val="FF0000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100" y="4680000"/>
            <a:ext cx="5753100" cy="762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8667" y="4680000"/>
            <a:ext cx="5753100" cy="762000"/>
          </a:xfrm>
          <a:prstGeom prst="rect">
            <a:avLst/>
          </a:prstGeom>
        </p:spPr>
      </p:pic>
      <p:cxnSp>
        <p:nvCxnSpPr>
          <p:cNvPr id="7" name="Connecteur droit avec flèche 6"/>
          <p:cNvCxnSpPr/>
          <p:nvPr/>
        </p:nvCxnSpPr>
        <p:spPr>
          <a:xfrm>
            <a:off x="1608667" y="2696633"/>
            <a:ext cx="1193800" cy="12065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3996267" y="2696633"/>
            <a:ext cx="1181100" cy="12065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6392333" y="2696633"/>
            <a:ext cx="1206500" cy="12065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1608667" y="2696633"/>
            <a:ext cx="3568700" cy="12065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9669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 0.00023 L -0.12986 -0.00046 " pathEditMode="relative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2.96296E-6 L -0.26145 2.96296E-6 " pathEditMode="relative" ptsTypes="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59421"/>
            <a:ext cx="9144000" cy="1143000"/>
          </a:xfrm>
        </p:spPr>
        <p:txBody>
          <a:bodyPr>
            <a:noAutofit/>
          </a:bodyPr>
          <a:lstStyle/>
          <a:p>
            <a:r>
              <a:rPr lang="fr-FR" sz="8000" dirty="0" smtClean="0">
                <a:latin typeface="Cambria" pitchFamily="18" charset="0"/>
              </a:rPr>
              <a:t>FIN</a:t>
            </a:r>
            <a:endParaRPr lang="fr-FR" sz="8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26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4386868" y="18000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/>
              <a:t>0</a:t>
            </a:r>
            <a:endParaRPr lang="fr-FR" sz="4400" dirty="0"/>
          </a:p>
        </p:txBody>
      </p:sp>
      <p:cxnSp>
        <p:nvCxnSpPr>
          <p:cNvPr id="9" name="Connecteur droit 8"/>
          <p:cNvCxnSpPr/>
          <p:nvPr/>
        </p:nvCxnSpPr>
        <p:spPr>
          <a:xfrm>
            <a:off x="1618720" y="1508760"/>
            <a:ext cx="1190625" cy="5080"/>
          </a:xfrm>
          <a:prstGeom prst="line">
            <a:avLst/>
          </a:prstGeom>
          <a:ln>
            <a:solidFill>
              <a:srgbClr val="0000FF"/>
            </a:solidFill>
            <a:tailEnd type="arrow" w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2803630" y="1513840"/>
            <a:ext cx="5715" cy="120840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1624435" y="1537335"/>
            <a:ext cx="1179195" cy="11849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Imag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100" y="4680000"/>
            <a:ext cx="5753100" cy="7620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4435" y="4680000"/>
            <a:ext cx="57531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108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4386868" y="18000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/>
              <a:t>1</a:t>
            </a:r>
            <a:endParaRPr lang="fr-FR" sz="4400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4680000"/>
            <a:ext cx="5753100" cy="762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554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4386868" y="18000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/>
              <a:t>2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4680000"/>
            <a:ext cx="5753100" cy="762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890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386868" y="18000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/>
              <a:t>3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4680000"/>
            <a:ext cx="5753100" cy="762000"/>
          </a:xfrm>
          <a:prstGeom prst="rect">
            <a:avLst/>
          </a:prstGeom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962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386868" y="18000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/>
              <a:t>4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4680000"/>
            <a:ext cx="5753100" cy="76200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890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386868" y="18000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/>
              <a:t>5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890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386868" y="18000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/>
              <a:t>6</a:t>
            </a:r>
            <a:endParaRPr lang="fr-FR" sz="4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8000" y="900000"/>
            <a:ext cx="7177287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890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0000FF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54</Words>
  <Application>Microsoft Office PowerPoint</Application>
  <PresentationFormat>Affichage à l'écran (4:3)</PresentationFormat>
  <Paragraphs>29</Paragraphs>
  <Slides>25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Somme de vecteurs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CORRECTION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AKC</dc:creator>
  <cp:lastModifiedBy>auderi</cp:lastModifiedBy>
  <cp:revision>57</cp:revision>
  <dcterms:created xsi:type="dcterms:W3CDTF">2014-06-03T08:35:31Z</dcterms:created>
  <dcterms:modified xsi:type="dcterms:W3CDTF">2016-02-19T13:14:22Z</dcterms:modified>
</cp:coreProperties>
</file>