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15"/>
  </p:notesMasterIdLst>
  <p:handoutMasterIdLst>
    <p:handoutMasterId r:id="rId16"/>
  </p:handoutMasterIdLst>
  <p:sldIdLst>
    <p:sldId id="386" r:id="rId2"/>
    <p:sldId id="358" r:id="rId3"/>
    <p:sldId id="457" r:id="rId4"/>
    <p:sldId id="458" r:id="rId5"/>
    <p:sldId id="459" r:id="rId6"/>
    <p:sldId id="460" r:id="rId7"/>
    <p:sldId id="461" r:id="rId8"/>
    <p:sldId id="468" r:id="rId9"/>
    <p:sldId id="464" r:id="rId10"/>
    <p:sldId id="465" r:id="rId11"/>
    <p:sldId id="466" r:id="rId12"/>
    <p:sldId id="467" r:id="rId13"/>
    <p:sldId id="360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1FF"/>
    <a:srgbClr val="EBF1FF"/>
    <a:srgbClr val="EFF1FC"/>
    <a:srgbClr val="FFFFFF"/>
    <a:srgbClr val="CCFFCC"/>
    <a:srgbClr val="33CC33"/>
    <a:srgbClr val="007434"/>
    <a:srgbClr val="B4F147"/>
    <a:srgbClr val="0042C8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>
        <p:scale>
          <a:sx n="60" d="100"/>
          <a:sy n="60" d="100"/>
        </p:scale>
        <p:origin x="-164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FEFA228-2869-4295-AEB7-56F4B9CC0D6A}" type="datetimeFigureOut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24FC11-8A63-4577-9FB8-9A2CF3139C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4078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0B6EA2-AC9B-40DC-8B41-22408EC99CEE}" type="datetimeFigureOut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B15D5EE-700A-4945-98E1-AD4903712D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50640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314B62F-8FC1-4A83-966E-54E3DE16BE12}" type="slidenum">
              <a:rPr lang="fr-FR" altLang="fr-FR" smtClean="0"/>
              <a:pPr/>
              <a:t>0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9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10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11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43B403-9117-4926-8543-047D013F9D1A}" type="slidenum">
              <a:rPr lang="fr-FR" altLang="fr-FR" smtClean="0"/>
              <a:pPr/>
              <a:t>12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 smtClean="0"/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68A333-D4A1-4A28-BE71-9F1BCE5B649B}" type="slidenum">
              <a:rPr lang="fr-FR" altLang="fr-FR" smtClean="0"/>
              <a:pPr/>
              <a:t>1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2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3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4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5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6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7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717D09-6624-4A8F-ADD3-4C51CA00D18B}" type="slidenum">
              <a:rPr lang="fr-FR" altLang="fr-FR" smtClean="0"/>
              <a:pPr/>
              <a:t>8</a:t>
            </a:fld>
            <a:endParaRPr lang="fr-FR" alt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6B74D-92E4-4631-AB7A-708BB2A1A748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F3E87-A68D-4B40-B084-56CA40D70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9369-28CD-43BD-97A0-655C667231CF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8F5A3-BB91-4C51-B310-41FF654A70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AF6D-FA11-4B02-96C4-33B7EE19960E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1B3D9-87B3-40D9-A748-68228EAA225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DC97E-E7AE-4622-A765-70D93DC0B76C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7D94-64E0-438A-8962-52725CB1CF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8D97-78FE-4D9C-B62F-92F5F7CDBFE0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E4BE7-8850-4B41-BCD7-B9760CB871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51809-4F6A-414D-BBC1-EE0E14F929EE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4C19F-7F95-4ABF-AE84-8C4C8A549C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EA66-F05E-4677-8226-6F64E1B00C57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1DDCA-90F3-47A0-8C6E-FE4D2301F2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11722-9912-4DDC-96CC-AFAB861C8CCA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08748-3FB5-4BCB-B697-D8FE26AC91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F58A0-7C90-4A25-826C-322741D4027B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035B5-50A0-4756-847B-E2F763FA90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343DB-BFE6-402D-B63E-6ABCF0A1DA98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05AED-9E25-4AB8-A4AD-9FEE937F03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F2CEE-08FB-45A0-8080-2E62429AD854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2682F-9EF4-488F-8CED-A9A44E1125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A29928-0008-448D-98DF-7F6073D2D99C}" type="datetime1">
              <a:rPr lang="fr-FR"/>
              <a:pPr>
                <a:defRPr/>
              </a:pPr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7CB0B25-1ED4-4299-BF86-9827EBC2DC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1</a:t>
            </a:r>
            <a:endParaRPr lang="fr-FR" sz="4400" dirty="0">
              <a:solidFill>
                <a:srgbClr val="3366FF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0" y="3902927"/>
            <a:ext cx="9144000" cy="1470025"/>
          </a:xfrm>
        </p:spPr>
        <p:txBody>
          <a:bodyPr/>
          <a:lstStyle/>
          <a:p>
            <a:r>
              <a:rPr lang="fr-FR" dirty="0" smtClean="0"/>
              <a:t>Vecteurs, segments et longueurs</a:t>
            </a:r>
            <a:endParaRPr lang="fr-F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à coins arrondis 32"/>
              <p:cNvSpPr/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d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BA</m:t>
                          </m:r>
                        </m:e>
                      </m:d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-ils égaux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3" name="Rectangle à coins arrondis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à coins arrondis 34"/>
              <p:cNvSpPr/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BA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-ils égaux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5" name="Rectangle à coins arrondis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à coins arrondis 35"/>
              <p:cNvSpPr/>
              <p:nvPr/>
            </p:nvSpPr>
            <p:spPr>
              <a:xfrm>
                <a:off x="3851920" y="3960000"/>
                <a:ext cx="514808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AB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BA</m:t>
                      </m:r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-elles égales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6" name="Rectangle à coins arrondis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960000"/>
                <a:ext cx="514808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fr-FR" altLang="fr-FR" sz="6000" dirty="0" smtClean="0">
                <a:solidFill>
                  <a:srgbClr val="0042C8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Répondre par </a:t>
            </a:r>
            <a:br>
              <a:rPr lang="fr-FR" altLang="fr-FR" sz="6000" dirty="0" smtClean="0">
                <a:solidFill>
                  <a:srgbClr val="0042C8"/>
                </a:solidFill>
                <a:latin typeface="Georgia" pitchFamily="18" charset="0"/>
                <a:ea typeface="Times New Roman" pitchFamily="18" charset="0"/>
                <a:cs typeface="Arial" charset="0"/>
              </a:rPr>
            </a:br>
            <a:r>
              <a:rPr lang="fr-FR" altLang="fr-FR" sz="6000" dirty="0" smtClean="0">
                <a:solidFill>
                  <a:srgbClr val="0042C8"/>
                </a:solidFill>
                <a:latin typeface="Georgia" pitchFamily="18" charset="0"/>
                <a:ea typeface="Times New Roman" pitchFamily="18" charset="0"/>
                <a:cs typeface="Arial" charset="0"/>
              </a:rPr>
              <a:t>OUI ou NON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Rectangle à coins arrondis 49"/>
              <p:cNvSpPr/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DC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-ils égaux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0" name="Rectangle à coins arrondis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Rectangle à coins arrondis 30"/>
              <p:cNvSpPr/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d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DC</m:t>
                          </m:r>
                        </m:e>
                      </m:d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-ils égaux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1" name="Rectangle à coins arrondis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à coins arrondis 34"/>
              <p:cNvSpPr/>
              <p:nvPr/>
            </p:nvSpPr>
            <p:spPr>
              <a:xfrm>
                <a:off x="3779912" y="3960000"/>
                <a:ext cx="5220088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AB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BC</m:t>
                      </m:r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-elles égales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5" name="Rectangle à coins arrondis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960000"/>
                <a:ext cx="5220088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à coins arrondis 31"/>
              <p:cNvSpPr/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d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DE</m:t>
                          </m:r>
                        </m:e>
                      </m:d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-ils égaux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2" name="Rectangle à coins arrondis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à coins arrondis 36"/>
              <p:cNvSpPr/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DE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-ils opposés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7" name="Rectangle à coins arrondis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à coins arrondis 33"/>
              <p:cNvSpPr/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AD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-ils égaux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4" name="Rectangle à coins arrondis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000" y="3960000"/>
                <a:ext cx="504000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800" cy="687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0" y="0"/>
            <a:ext cx="1440000" cy="1080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à coins arrondis 35"/>
              <p:cNvSpPr/>
              <p:nvPr/>
            </p:nvSpPr>
            <p:spPr>
              <a:xfrm>
                <a:off x="3851920" y="3960000"/>
                <a:ext cx="5148080" cy="2160000"/>
              </a:xfrm>
              <a:prstGeom prst="roundRect">
                <a:avLst/>
              </a:prstGeom>
              <a:solidFill>
                <a:srgbClr val="F1F1FF"/>
              </a:solid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AB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AD</m:t>
                      </m:r>
                    </m:oMath>
                  </m:oMathPara>
                </a14:m>
                <a:endParaRPr lang="fr-FR" sz="4800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ont</m:t>
                    </m:r>
                  </m:oMath>
                </a14:m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-elles égales ?</a:t>
                </a:r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6" name="Rectangle à coins arrondis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960000"/>
                <a:ext cx="5148080" cy="2160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50800" dist="50800" dir="5400000" algn="ctr" rotWithShape="0">
                  <a:schemeClr val="bg1"/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140</Words>
  <Application>Microsoft Office PowerPoint</Application>
  <PresentationFormat>Affichage à l'écran (4:3)</PresentationFormat>
  <Paragraphs>59</Paragraphs>
  <Slides>13</Slides>
  <Notes>13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Vecteurs, segments et longueurs</vt:lpstr>
      <vt:lpstr>Répondre par  OUI ou NON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auderi</cp:lastModifiedBy>
  <cp:revision>342</cp:revision>
  <dcterms:created xsi:type="dcterms:W3CDTF">2008-11-15T15:38:50Z</dcterms:created>
  <dcterms:modified xsi:type="dcterms:W3CDTF">2016-07-11T08:38:58Z</dcterms:modified>
</cp:coreProperties>
</file>