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311" r:id="rId4"/>
    <p:sldId id="322" r:id="rId5"/>
    <p:sldId id="323" r:id="rId6"/>
    <p:sldId id="324" r:id="rId7"/>
    <p:sldId id="320" r:id="rId8"/>
    <p:sldId id="327" r:id="rId9"/>
    <p:sldId id="326" r:id="rId10"/>
    <p:sldId id="325" r:id="rId11"/>
    <p:sldId id="316" r:id="rId12"/>
    <p:sldId id="328" r:id="rId13"/>
    <p:sldId id="329" r:id="rId14"/>
    <p:sldId id="277" r:id="rId15"/>
    <p:sldId id="330" r:id="rId16"/>
    <p:sldId id="331" r:id="rId17"/>
    <p:sldId id="332" r:id="rId18"/>
    <p:sldId id="333" r:id="rId19"/>
    <p:sldId id="334" r:id="rId20"/>
    <p:sldId id="335" r:id="rId21"/>
    <p:sldId id="336" r:id="rId22"/>
    <p:sldId id="337" r:id="rId23"/>
    <p:sldId id="338" r:id="rId24"/>
    <p:sldId id="339" r:id="rId25"/>
    <p:sldId id="341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47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241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714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4911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249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25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799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5687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66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8635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835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7AC28-544A-A04F-BAC3-A7FD21EF8A3F}" type="datetimeFigureOut">
              <a:rPr lang="fr-FR" smtClean="0"/>
              <a:pPr/>
              <a:t>11/07/2016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DD948-3BD0-8949-9486-01C2E8DDA52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388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hdphoto" Target="../media/hdphoto1.wdp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microsoft.com/office/2007/relationships/hdphoto" Target="../media/hdphoto1.wdp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hdphoto" Target="../media/hdphoto1.wdp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hdphoto" Target="../media/hdphoto1.wdp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jpe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11" Type="http://schemas.openxmlformats.org/officeDocument/2006/relationships/image" Target="../media/image29.png"/><Relationship Id="rId5" Type="http://schemas.openxmlformats.org/officeDocument/2006/relationships/image" Target="../media/image10.png"/><Relationship Id="rId10" Type="http://schemas.openxmlformats.org/officeDocument/2006/relationships/package" Target="../embeddings/Microsoft_Word_Document1.docx"/><Relationship Id="rId4" Type="http://schemas.microsoft.com/office/2007/relationships/hdphoto" Target="../media/hdphoto1.wdp"/><Relationship Id="rId9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hdphoto" Target="../media/hdphoto1.wdp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microsoft.com/office/2007/relationships/hdphoto" Target="../media/hdphoto1.wdp"/><Relationship Id="rId7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microsoft.com/office/2007/relationships/hdphoto" Target="../media/hdphoto1.wdp"/><Relationship Id="rId7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microsoft.com/office/2007/relationships/hdphoto" Target="../media/hdphoto1.wdp"/><Relationship Id="rId7" Type="http://schemas.openxmlformats.org/officeDocument/2006/relationships/image" Target="../media/image2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hdphoto" Target="../media/hdphoto1.wdp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hdphoto" Target="../media/hdphoto1.wdp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1.wdp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3973626"/>
            <a:ext cx="9144000" cy="1014000"/>
          </a:xfrm>
        </p:spPr>
        <p:txBody>
          <a:bodyPr>
            <a:normAutofit/>
          </a:bodyPr>
          <a:lstStyle/>
          <a:p>
            <a:r>
              <a:rPr lang="fr-FR" dirty="0" smtClean="0"/>
              <a:t>Vecteurs colinéaires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270933" y="60113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539552" y="1700808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vecteurs</a:t>
            </a:r>
          </a:p>
          <a:p>
            <a:pPr algn="ctr">
              <a:defRPr/>
            </a:pPr>
            <a:r>
              <a:rPr lang="fr-FR" sz="4400" b="1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Série </a:t>
            </a:r>
            <a:r>
              <a:rPr lang="fr-FR" sz="4400" b="1" dirty="0" smtClean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7</a:t>
            </a:r>
            <a:endParaRPr lang="fr-FR" sz="44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34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7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1413933" y="2548467"/>
            <a:ext cx="8467" cy="1253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3276600" y="3175000"/>
            <a:ext cx="8466" cy="6265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5139266" y="1337733"/>
            <a:ext cx="0" cy="30818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7010400" y="1930400"/>
            <a:ext cx="16933" cy="1244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7067" y="2730500"/>
            <a:ext cx="406400" cy="3302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9734" y="3318934"/>
            <a:ext cx="342900" cy="3429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2766" y="2722034"/>
            <a:ext cx="317500" cy="3937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0833" y="2116666"/>
            <a:ext cx="266700" cy="3556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20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8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1413933" y="1268413"/>
            <a:ext cx="2489200" cy="12885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3293534" y="1329267"/>
            <a:ext cx="3742266" cy="1854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5757333" y="3183467"/>
            <a:ext cx="1278467" cy="6265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9067" y="1494367"/>
            <a:ext cx="292100" cy="381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4067" y="2053167"/>
            <a:ext cx="304800" cy="4318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6234" y="3183467"/>
            <a:ext cx="330200" cy="381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9100" y="4680000"/>
            <a:ext cx="57531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09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9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1413933" y="1268413"/>
            <a:ext cx="2489200" cy="12885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3293534" y="1329267"/>
            <a:ext cx="3742266" cy="1854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5757333" y="3183467"/>
            <a:ext cx="1278467" cy="6265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9067" y="1494367"/>
            <a:ext cx="292100" cy="381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4067" y="2053167"/>
            <a:ext cx="304800" cy="4318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6234" y="3183467"/>
            <a:ext cx="330200" cy="381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41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10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1413933" y="1268413"/>
            <a:ext cx="2489200" cy="12885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3293534" y="1329267"/>
            <a:ext cx="3742266" cy="1854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5757333" y="3183467"/>
            <a:ext cx="1278467" cy="6265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9067" y="1494367"/>
            <a:ext cx="292100" cy="381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4067" y="2053167"/>
            <a:ext cx="304800" cy="4318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6234" y="3183467"/>
            <a:ext cx="330200" cy="3810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9100" y="4680000"/>
            <a:ext cx="57531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90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759421"/>
            <a:ext cx="9144000" cy="1143000"/>
          </a:xfrm>
        </p:spPr>
        <p:txBody>
          <a:bodyPr>
            <a:noAutofit/>
          </a:bodyPr>
          <a:lstStyle/>
          <a:p>
            <a:r>
              <a:rPr lang="fr-FR" sz="8000" dirty="0" smtClean="0">
                <a:latin typeface="Cambria" pitchFamily="18" charset="0"/>
              </a:rPr>
              <a:t>CORRECTION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1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>
            <a:off x="2667000" y="1930400"/>
            <a:ext cx="1244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3911600" y="3175000"/>
            <a:ext cx="3708400" cy="84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1397000" y="3801533"/>
            <a:ext cx="1871133" cy="84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Imag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0566" y="1443567"/>
            <a:ext cx="330200" cy="41910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7950" y="2751667"/>
            <a:ext cx="292100" cy="34290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9733" y="3348567"/>
            <a:ext cx="406400" cy="3683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99733" y="4680000"/>
            <a:ext cx="57531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08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2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>
            <a:off x="2667000" y="1930400"/>
            <a:ext cx="1244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3911600" y="3175000"/>
            <a:ext cx="3708400" cy="84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1397000" y="3801533"/>
            <a:ext cx="1871133" cy="84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Imag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0566" y="1443567"/>
            <a:ext cx="330200" cy="41910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7950" y="2751667"/>
            <a:ext cx="292100" cy="34290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9733" y="3348567"/>
            <a:ext cx="406400" cy="3683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99733" y="4680000"/>
            <a:ext cx="57531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08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3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>
            <a:off x="2667000" y="1930400"/>
            <a:ext cx="1244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3911600" y="3175000"/>
            <a:ext cx="3708400" cy="84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1397000" y="3801533"/>
            <a:ext cx="1871133" cy="84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Imag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0566" y="1443567"/>
            <a:ext cx="330200" cy="41910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7950" y="2751667"/>
            <a:ext cx="292100" cy="34290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9733" y="3348567"/>
            <a:ext cx="406400" cy="3683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9100" y="4908600"/>
            <a:ext cx="5753100" cy="7493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66900" y="4500000"/>
            <a:ext cx="5753100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681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4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1413933" y="2548467"/>
            <a:ext cx="8467" cy="1253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3276600" y="3175000"/>
            <a:ext cx="8466" cy="6265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5139266" y="1337733"/>
            <a:ext cx="0" cy="30818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7010400" y="1930400"/>
            <a:ext cx="16933" cy="1244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7067" y="2730500"/>
            <a:ext cx="406400" cy="3302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9734" y="3318934"/>
            <a:ext cx="342900" cy="3429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2766" y="2722034"/>
            <a:ext cx="317500" cy="3937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0833" y="2116666"/>
            <a:ext cx="266700" cy="35560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33033" y="4680000"/>
            <a:ext cx="57531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853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5</a:t>
            </a: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1413933" y="2548467"/>
            <a:ext cx="8467" cy="1253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3276600" y="3175000"/>
            <a:ext cx="8466" cy="6265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5139266" y="1337733"/>
            <a:ext cx="0" cy="30818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7010400" y="1930400"/>
            <a:ext cx="16933" cy="1244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7067" y="2730500"/>
            <a:ext cx="406400" cy="3302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9734" y="3318934"/>
            <a:ext cx="342900" cy="3429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2766" y="2722034"/>
            <a:ext cx="317500" cy="3937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0833" y="2116666"/>
            <a:ext cx="266700" cy="3556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49967" y="4680000"/>
            <a:ext cx="57531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05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953054"/>
            <a:ext cx="9144000" cy="5143676"/>
          </a:xfrm>
        </p:spPr>
        <p:txBody>
          <a:bodyPr>
            <a:normAutofit/>
          </a:bodyPr>
          <a:lstStyle/>
          <a:p>
            <a:r>
              <a:rPr lang="fr-FR" dirty="0" smtClean="0"/>
              <a:t>Dans chaque cas, les deux vecteurs</a:t>
            </a:r>
            <a:br>
              <a:rPr lang="fr-FR" dirty="0" smtClean="0"/>
            </a:br>
            <a:r>
              <a:rPr lang="fr-FR" dirty="0" smtClean="0"/>
              <a:t>sont colinéaires.</a:t>
            </a:r>
            <a:br>
              <a:rPr lang="fr-FR" dirty="0" smtClean="0"/>
            </a:br>
            <a:r>
              <a:rPr lang="fr-FR" dirty="0" smtClean="0"/>
              <a:t>Compléter l’égalité par le coefficient multiplicateur qui convient.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795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6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1413933" y="2548467"/>
            <a:ext cx="8467" cy="1253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3276600" y="3175000"/>
            <a:ext cx="8466" cy="6265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5139266" y="1337733"/>
            <a:ext cx="0" cy="30818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7010400" y="1930400"/>
            <a:ext cx="16933" cy="1244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7067" y="2730500"/>
            <a:ext cx="406400" cy="3302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69734" y="3318934"/>
            <a:ext cx="342900" cy="3429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2766" y="2722034"/>
            <a:ext cx="317500" cy="3937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90833" y="2116666"/>
            <a:ext cx="266700" cy="3556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  <p:graphicFrame>
        <p:nvGraphicFramePr>
          <p:cNvPr id="8" name="Obj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0408695"/>
              </p:ext>
            </p:extLst>
          </p:nvPr>
        </p:nvGraphicFramePr>
        <p:xfrm>
          <a:off x="2084916" y="4680000"/>
          <a:ext cx="57531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Document" r:id="rId10" imgW="5752888" imgH="749272" progId="Word.Document.12">
                  <p:embed/>
                </p:oleObj>
              </mc:Choice>
              <mc:Fallback>
                <p:oleObj name="Document" r:id="rId10" imgW="5752888" imgH="749272" progId="Word.Document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4916" y="4680000"/>
                        <a:ext cx="5753100" cy="749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509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7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1413933" y="2548467"/>
            <a:ext cx="8467" cy="1253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3276600" y="3175000"/>
            <a:ext cx="8466" cy="6265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5139266" y="1337733"/>
            <a:ext cx="0" cy="30818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7010400" y="1930400"/>
            <a:ext cx="16933" cy="1244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7067" y="2730500"/>
            <a:ext cx="406400" cy="3302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9734" y="3318934"/>
            <a:ext cx="342900" cy="3429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2766" y="2722034"/>
            <a:ext cx="317500" cy="3937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0833" y="2116666"/>
            <a:ext cx="266700" cy="3556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9100" y="4860000"/>
            <a:ext cx="5753100" cy="7493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79599" y="4466132"/>
            <a:ext cx="5753100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795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8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1413933" y="1268413"/>
            <a:ext cx="2489200" cy="12885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3293534" y="1329267"/>
            <a:ext cx="3742266" cy="1854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5757333" y="3183467"/>
            <a:ext cx="1278467" cy="6265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9067" y="1494367"/>
            <a:ext cx="292100" cy="381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4067" y="2053167"/>
            <a:ext cx="304800" cy="4318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6234" y="3183467"/>
            <a:ext cx="330200" cy="381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9100" y="4779433"/>
            <a:ext cx="5753100" cy="8763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02317" y="4500000"/>
            <a:ext cx="5753100" cy="14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212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9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1413933" y="1268413"/>
            <a:ext cx="2489200" cy="12885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3293534" y="1329267"/>
            <a:ext cx="3742266" cy="1854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5757333" y="3183467"/>
            <a:ext cx="1278467" cy="6265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9067" y="1494367"/>
            <a:ext cx="292100" cy="381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4067" y="2053167"/>
            <a:ext cx="304800" cy="4318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6234" y="3183467"/>
            <a:ext cx="330200" cy="381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9100" y="4874733"/>
            <a:ext cx="5753100" cy="7493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60034" y="4500000"/>
            <a:ext cx="57531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59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10</a:t>
            </a:r>
            <a:endParaRPr lang="fr-FR" sz="66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98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1413933" y="1268413"/>
            <a:ext cx="2489200" cy="12885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3293534" y="1329267"/>
            <a:ext cx="3742266" cy="1854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5757333" y="3183467"/>
            <a:ext cx="1278467" cy="6265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9067" y="1494367"/>
            <a:ext cx="292100" cy="381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4067" y="2053167"/>
            <a:ext cx="304800" cy="4318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6234" y="3183467"/>
            <a:ext cx="330200" cy="381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9100" y="4811183"/>
            <a:ext cx="5753100" cy="8763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75599" y="4538133"/>
            <a:ext cx="57531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24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2759421"/>
            <a:ext cx="9144000" cy="1143000"/>
          </a:xfrm>
        </p:spPr>
        <p:txBody>
          <a:bodyPr>
            <a:noAutofit/>
          </a:bodyPr>
          <a:lstStyle/>
          <a:p>
            <a:r>
              <a:rPr lang="fr-FR" sz="8000" dirty="0" smtClean="0">
                <a:latin typeface="Cambria" pitchFamily="18" charset="0"/>
              </a:rPr>
              <a:t>FIN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1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0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>
            <a:off x="2667000" y="1930400"/>
            <a:ext cx="1244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3911600" y="3175000"/>
            <a:ext cx="3708400" cy="84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1397000" y="3801533"/>
            <a:ext cx="1871133" cy="84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Imag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0566" y="1443567"/>
            <a:ext cx="330200" cy="41910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7950" y="2751667"/>
            <a:ext cx="292100" cy="34290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99733" y="3348567"/>
            <a:ext cx="406400" cy="36830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59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1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>
            <a:off x="2667000" y="1930400"/>
            <a:ext cx="1244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3911600" y="3175000"/>
            <a:ext cx="3708400" cy="84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1397000" y="3801533"/>
            <a:ext cx="1871133" cy="84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Imag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0566" y="1443567"/>
            <a:ext cx="330200" cy="41910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7950" y="2751667"/>
            <a:ext cx="292100" cy="34290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9733" y="3348567"/>
            <a:ext cx="406400" cy="3683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68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2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>
            <a:off x="2667000" y="1930400"/>
            <a:ext cx="1244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3911600" y="3175000"/>
            <a:ext cx="3708400" cy="84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1397000" y="3801533"/>
            <a:ext cx="1871133" cy="84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Imag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0566" y="1443567"/>
            <a:ext cx="330200" cy="41910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7950" y="2751667"/>
            <a:ext cx="292100" cy="34290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9733" y="3348567"/>
            <a:ext cx="406400" cy="3683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68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3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>
            <a:off x="2667000" y="1930400"/>
            <a:ext cx="1244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3911600" y="3175000"/>
            <a:ext cx="3708400" cy="84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1397000" y="3801533"/>
            <a:ext cx="1871133" cy="84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Imag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0566" y="1443567"/>
            <a:ext cx="330200" cy="41910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7950" y="2751667"/>
            <a:ext cx="292100" cy="34290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9733" y="3348567"/>
            <a:ext cx="406400" cy="3683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68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4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1413933" y="2548467"/>
            <a:ext cx="8467" cy="1253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3276600" y="3175000"/>
            <a:ext cx="8466" cy="6265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5139266" y="1337733"/>
            <a:ext cx="0" cy="30818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7010400" y="1930400"/>
            <a:ext cx="16933" cy="1244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7067" y="2730500"/>
            <a:ext cx="406400" cy="3302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9734" y="3318934"/>
            <a:ext cx="342900" cy="3429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2766" y="2722034"/>
            <a:ext cx="317500" cy="3937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0833" y="2116666"/>
            <a:ext cx="266700" cy="35560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09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>
                <a:latin typeface="Times New Roman" charset="0"/>
                <a:cs typeface="Times New Roman" charset="0"/>
              </a:rPr>
              <a:t>5</a:t>
            </a: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1413933" y="2548467"/>
            <a:ext cx="8467" cy="1253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3276600" y="3175000"/>
            <a:ext cx="8466" cy="6265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5139266" y="1337733"/>
            <a:ext cx="0" cy="30818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7010400" y="1930400"/>
            <a:ext cx="16933" cy="1244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7067" y="2730500"/>
            <a:ext cx="406400" cy="3302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9734" y="3318934"/>
            <a:ext cx="342900" cy="3429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2766" y="2722034"/>
            <a:ext cx="317500" cy="3937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0833" y="2116666"/>
            <a:ext cx="266700" cy="3556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20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4100" y="0"/>
            <a:ext cx="9144000" cy="1268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600" dirty="0" smtClean="0">
                <a:latin typeface="Times New Roman" charset="0"/>
                <a:cs typeface="Times New Roman" charset="0"/>
              </a:rPr>
              <a:t>6</a:t>
            </a:r>
            <a:endParaRPr lang="fr-FR" sz="6600" dirty="0">
              <a:latin typeface="Times New Roman" charset="0"/>
              <a:cs typeface="Times New Roman" charset="0"/>
            </a:endParaRPr>
          </a:p>
        </p:txBody>
      </p:sp>
      <p:pic>
        <p:nvPicPr>
          <p:cNvPr id="2" name="Image 1" descr="6_quadrillage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260000"/>
            <a:ext cx="7624800" cy="32400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V="1">
            <a:off x="1413933" y="2548467"/>
            <a:ext cx="8467" cy="1253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3276600" y="3175000"/>
            <a:ext cx="8466" cy="6265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V="1">
            <a:off x="5139266" y="1337733"/>
            <a:ext cx="0" cy="30818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7010400" y="1930400"/>
            <a:ext cx="16933" cy="1244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7067" y="2730500"/>
            <a:ext cx="406400" cy="3302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9734" y="3318934"/>
            <a:ext cx="342900" cy="3429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2766" y="2722034"/>
            <a:ext cx="317500" cy="3937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0833" y="2116666"/>
            <a:ext cx="266700" cy="3556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89100" y="4680000"/>
            <a:ext cx="57531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20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43</Words>
  <Application>Microsoft Office PowerPoint</Application>
  <PresentationFormat>Affichage à l'écran (4:3)</PresentationFormat>
  <Paragraphs>28</Paragraphs>
  <Slides>25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7" baseType="lpstr">
      <vt:lpstr>Thème Office</vt:lpstr>
      <vt:lpstr>Document</vt:lpstr>
      <vt:lpstr>Vecteurs colinéaires</vt:lpstr>
      <vt:lpstr>Dans chaque cas, les deux vecteurs sont colinéaires. Compléter l’égalité par le coefficient multiplicateur qui convient.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Vecteurs égaux et parallélogrammes</dc:title>
  <dc:creator>AKC</dc:creator>
  <cp:lastModifiedBy>auderi</cp:lastModifiedBy>
  <cp:revision>73</cp:revision>
  <dcterms:created xsi:type="dcterms:W3CDTF">2015-01-13T11:11:44Z</dcterms:created>
  <dcterms:modified xsi:type="dcterms:W3CDTF">2016-07-11T17:17:21Z</dcterms:modified>
</cp:coreProperties>
</file>