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7" r:id="rId3"/>
    <p:sldId id="269" r:id="rId4"/>
    <p:sldId id="270" r:id="rId5"/>
    <p:sldId id="283" r:id="rId6"/>
    <p:sldId id="282" r:id="rId7"/>
    <p:sldId id="278" r:id="rId8"/>
    <p:sldId id="277" r:id="rId9"/>
    <p:sldId id="276" r:id="rId10"/>
    <p:sldId id="275" r:id="rId11"/>
    <p:sldId id="274" r:id="rId12"/>
    <p:sldId id="273" r:id="rId13"/>
    <p:sldId id="272" r:id="rId14"/>
    <p:sldId id="280" r:id="rId15"/>
    <p:sldId id="281" r:id="rId16"/>
    <p:sldId id="271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4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54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335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61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640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900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05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842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7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24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75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5378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D238E-EF47-4C44-8BE5-D256301CDE29}" type="datetimeFigureOut">
              <a:rPr lang="fr-FR" smtClean="0"/>
              <a:pPr/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1EF47-5A42-EF43-AD6F-6522EDBCA3F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133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2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5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988914"/>
            <a:ext cx="9144000" cy="1143000"/>
          </a:xfrm>
        </p:spPr>
        <p:txBody>
          <a:bodyPr/>
          <a:lstStyle/>
          <a:p>
            <a:r>
              <a:rPr lang="fr-FR" dirty="0" smtClean="0"/>
              <a:t>Décomposer un vecteur</a:t>
            </a:r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6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28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7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8</a:t>
            </a:r>
            <a:endParaRPr lang="fr-FR" sz="4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9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243876" y="0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10</a:t>
            </a:r>
            <a:endParaRPr lang="fr-FR" sz="4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>
          <a:xfrm>
            <a:off x="0" y="2759421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8000" dirty="0" smtClean="0">
                <a:latin typeface="Cambria" pitchFamily="18" charset="0"/>
              </a:rPr>
              <a:t>CORRECTION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34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flipH="1">
            <a:off x="3678767" y="2302666"/>
            <a:ext cx="809958" cy="13845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3033" y="4680000"/>
            <a:ext cx="5753100" cy="863600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4489200" y="946800"/>
            <a:ext cx="774700" cy="1354667"/>
            <a:chOff x="4488725" y="947999"/>
            <a:chExt cx="774700" cy="1354667"/>
          </a:xfrm>
        </p:grpSpPr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  <p:cxnSp>
          <p:nvCxnSpPr>
            <p:cNvPr id="13" name="Connecteur droit avec flèche 12"/>
            <p:cNvCxnSpPr/>
            <p:nvPr/>
          </p:nvCxnSpPr>
          <p:spPr>
            <a:xfrm flipV="1">
              <a:off x="4488725" y="947999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1" name="Groupe 20"/>
          <p:cNvGrpSpPr/>
          <p:nvPr/>
        </p:nvGrpSpPr>
        <p:grpSpPr>
          <a:xfrm>
            <a:off x="4379507" y="942037"/>
            <a:ext cx="880342" cy="1354667"/>
            <a:chOff x="7093141" y="3687233"/>
            <a:chExt cx="880342" cy="1354667"/>
          </a:xfrm>
        </p:grpSpPr>
        <p:cxnSp>
          <p:nvCxnSpPr>
            <p:cNvPr id="19" name="Connecteur droit avec flèche 18"/>
            <p:cNvCxnSpPr/>
            <p:nvPr/>
          </p:nvCxnSpPr>
          <p:spPr>
            <a:xfrm rot="10800000" flipV="1">
              <a:off x="7198783" y="3687233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265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93141" y="4125711"/>
              <a:ext cx="438150" cy="390525"/>
            </a:xfrm>
            <a:prstGeom prst="rect">
              <a:avLst/>
            </a:prstGeom>
            <a:noFill/>
          </p:spPr>
        </p:pic>
      </p:grp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8755" y="2729528"/>
            <a:ext cx="438150" cy="390525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7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-1.11111E-6 L -0.08749 0.2 " pathEditMode="relative" ptsTypes="AA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2887133" y="2302666"/>
            <a:ext cx="156349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0536" y="4680000"/>
            <a:ext cx="5753100" cy="86360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4449600" y="2304000"/>
            <a:ext cx="1570567" cy="316567"/>
            <a:chOff x="4449600" y="2304000"/>
            <a:chExt cx="1570567" cy="316567"/>
          </a:xfrm>
        </p:grpSpPr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  <p:cxnSp>
          <p:nvCxnSpPr>
            <p:cNvPr id="11" name="Connecteur droit avec flèche 10"/>
            <p:cNvCxnSpPr/>
            <p:nvPr/>
          </p:nvCxnSpPr>
          <p:spPr>
            <a:xfrm>
              <a:off x="4449600" y="2304000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9" name="Groupe 18"/>
          <p:cNvGrpSpPr/>
          <p:nvPr/>
        </p:nvGrpSpPr>
        <p:grpSpPr>
          <a:xfrm>
            <a:off x="4454363" y="2304000"/>
            <a:ext cx="1570567" cy="382666"/>
            <a:chOff x="6004154" y="3014670"/>
            <a:chExt cx="1570567" cy="382666"/>
          </a:xfrm>
        </p:grpSpPr>
        <p:cxnSp>
          <p:nvCxnSpPr>
            <p:cNvPr id="17" name="Connecteur droit avec flèche 16"/>
            <p:cNvCxnSpPr/>
            <p:nvPr/>
          </p:nvCxnSpPr>
          <p:spPr>
            <a:xfrm rot="10800000">
              <a:off x="6004154" y="3019433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241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34002" y="3014670"/>
              <a:ext cx="438667" cy="382666"/>
            </a:xfrm>
            <a:prstGeom prst="rect">
              <a:avLst/>
            </a:prstGeom>
            <a:noFill/>
          </p:spPr>
        </p:pic>
      </p:grp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4682" y="2302666"/>
            <a:ext cx="447675" cy="390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-0.17188 0.00069 " pathEditMode="relative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3</a:t>
            </a:r>
            <a:endParaRPr lang="fr-FR" sz="4400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897033" y="1608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2175" y="4680000"/>
            <a:ext cx="5753100" cy="8636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2886075" y="920750"/>
            <a:ext cx="806450" cy="13819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489200" y="946800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5900" y="1426567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9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0.17396 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680000"/>
            <a:ext cx="5753100" cy="8509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7550" y="4680000"/>
            <a:ext cx="5753100" cy="850900"/>
          </a:xfrm>
          <a:prstGeom prst="rect">
            <a:avLst/>
          </a:prstGeom>
        </p:spPr>
      </p:pic>
      <p:cxnSp>
        <p:nvCxnSpPr>
          <p:cNvPr id="5" name="Connecteur droit avec flèche 4"/>
          <p:cNvCxnSpPr/>
          <p:nvPr/>
        </p:nvCxnSpPr>
        <p:spPr>
          <a:xfrm flipH="1">
            <a:off x="3670300" y="947999"/>
            <a:ext cx="1593125" cy="27413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/>
          <p:cNvGrpSpPr/>
          <p:nvPr/>
        </p:nvGrpSpPr>
        <p:grpSpPr>
          <a:xfrm>
            <a:off x="4489200" y="946800"/>
            <a:ext cx="774700" cy="1354667"/>
            <a:chOff x="4489200" y="946800"/>
            <a:chExt cx="774700" cy="1354667"/>
          </a:xfrm>
        </p:grpSpPr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  <p:cxnSp>
          <p:nvCxnSpPr>
            <p:cNvPr id="13" name="Connecteur droit avec flèche 12"/>
            <p:cNvCxnSpPr/>
            <p:nvPr/>
          </p:nvCxnSpPr>
          <p:spPr>
            <a:xfrm flipV="1">
              <a:off x="4489200" y="946800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e 18"/>
          <p:cNvGrpSpPr/>
          <p:nvPr/>
        </p:nvGrpSpPr>
        <p:grpSpPr>
          <a:xfrm>
            <a:off x="4369413" y="945211"/>
            <a:ext cx="905207" cy="1384567"/>
            <a:chOff x="3578755" y="2302666"/>
            <a:chExt cx="905207" cy="1384567"/>
          </a:xfrm>
        </p:grpSpPr>
        <p:cxnSp>
          <p:nvCxnSpPr>
            <p:cNvPr id="20" name="Connecteur droit avec flèche 19"/>
            <p:cNvCxnSpPr/>
            <p:nvPr/>
          </p:nvCxnSpPr>
          <p:spPr>
            <a:xfrm flipH="1">
              <a:off x="3674004" y="2302666"/>
              <a:ext cx="809958" cy="13845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8755" y="2729528"/>
              <a:ext cx="438150" cy="390525"/>
            </a:xfrm>
            <a:prstGeom prst="rect">
              <a:avLst/>
            </a:prstGeom>
            <a:noFill/>
          </p:spPr>
        </p:pic>
      </p:grpSp>
      <p:grpSp>
        <p:nvGrpSpPr>
          <p:cNvPr id="23" name="Groupe 22"/>
          <p:cNvGrpSpPr/>
          <p:nvPr/>
        </p:nvGrpSpPr>
        <p:grpSpPr>
          <a:xfrm>
            <a:off x="4358218" y="948000"/>
            <a:ext cx="905207" cy="1384567"/>
            <a:chOff x="3578755" y="2302666"/>
            <a:chExt cx="905207" cy="1384567"/>
          </a:xfrm>
        </p:grpSpPr>
        <p:cxnSp>
          <p:nvCxnSpPr>
            <p:cNvPr id="24" name="Connecteur droit avec flèche 23"/>
            <p:cNvCxnSpPr/>
            <p:nvPr/>
          </p:nvCxnSpPr>
          <p:spPr>
            <a:xfrm flipH="1">
              <a:off x="3674004" y="2302666"/>
              <a:ext cx="809958" cy="13845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8755" y="2729528"/>
              <a:ext cx="438150" cy="390525"/>
            </a:xfrm>
            <a:prstGeom prst="rect">
              <a:avLst/>
            </a:prstGeom>
            <a:noFill/>
          </p:spPr>
        </p:pic>
      </p:grp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5040" y="2730116"/>
            <a:ext cx="438150" cy="390525"/>
          </a:xfrm>
          <a:prstGeom prst="rect">
            <a:avLst/>
          </a:prstGeom>
          <a:noFill/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8218" y="1374862"/>
            <a:ext cx="438150" cy="390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799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03704E-6 L -0.08646 0.19861 " pathEditMode="relative" ptsTypes="AA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e 12"/>
          <p:cNvGrpSpPr/>
          <p:nvPr/>
        </p:nvGrpSpPr>
        <p:grpSpPr>
          <a:xfrm>
            <a:off x="4488725" y="947999"/>
            <a:ext cx="774700" cy="1354667"/>
            <a:chOff x="4488725" y="947999"/>
            <a:chExt cx="774700" cy="1354667"/>
          </a:xfrm>
        </p:grpSpPr>
        <p:cxnSp>
          <p:nvCxnSpPr>
            <p:cNvPr id="18" name="Connecteur droit avec flèche 17"/>
            <p:cNvCxnSpPr/>
            <p:nvPr/>
          </p:nvCxnSpPr>
          <p:spPr>
            <a:xfrm flipV="1">
              <a:off x="4488725" y="947999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</p:grpSp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4350" y="4680000"/>
            <a:ext cx="5753100" cy="86360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4449600" y="2304000"/>
            <a:ext cx="1570567" cy="316567"/>
            <a:chOff x="4449600" y="2304000"/>
            <a:chExt cx="1570567" cy="316567"/>
          </a:xfrm>
        </p:grpSpPr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  <p:cxnSp>
          <p:nvCxnSpPr>
            <p:cNvPr id="11" name="Connecteur droit avec flèche 10"/>
            <p:cNvCxnSpPr/>
            <p:nvPr/>
          </p:nvCxnSpPr>
          <p:spPr>
            <a:xfrm>
              <a:off x="4449600" y="2304000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/>
          <p:cNvGrpSpPr/>
          <p:nvPr/>
        </p:nvGrpSpPr>
        <p:grpSpPr>
          <a:xfrm>
            <a:off x="4449600" y="2304000"/>
            <a:ext cx="1570567" cy="316567"/>
            <a:chOff x="4449600" y="2304000"/>
            <a:chExt cx="1570567" cy="316567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  <p:cxnSp>
          <p:nvCxnSpPr>
            <p:cNvPr id="17" name="Connecteur droit avec flèche 16"/>
            <p:cNvCxnSpPr/>
            <p:nvPr/>
          </p:nvCxnSpPr>
          <p:spPr>
            <a:xfrm>
              <a:off x="4449600" y="2304000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Connecteur droit avec flèche 3"/>
          <p:cNvCxnSpPr/>
          <p:nvPr/>
        </p:nvCxnSpPr>
        <p:spPr>
          <a:xfrm>
            <a:off x="2889250" y="2302666"/>
            <a:ext cx="313194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4218" y="2332551"/>
            <a:ext cx="288000" cy="2880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2604" y="2332578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-0.17136 2.22222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9550" y="4140000"/>
            <a:ext cx="5753100" cy="130810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e 24"/>
          <p:cNvGrpSpPr/>
          <p:nvPr/>
        </p:nvGrpSpPr>
        <p:grpSpPr>
          <a:xfrm>
            <a:off x="4450625" y="2302666"/>
            <a:ext cx="1570567" cy="317901"/>
            <a:chOff x="4450625" y="2302666"/>
            <a:chExt cx="1570567" cy="317901"/>
          </a:xfrm>
        </p:grpSpPr>
        <p:cxnSp>
          <p:nvCxnSpPr>
            <p:cNvPr id="12" name="Connecteur droit avec flèche 11"/>
            <p:cNvCxnSpPr/>
            <p:nvPr/>
          </p:nvCxnSpPr>
          <p:spPr>
            <a:xfrm>
              <a:off x="4450625" y="2302666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</p:grpSp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6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flipH="1" flipV="1">
            <a:off x="5263426" y="948000"/>
            <a:ext cx="807174" cy="13845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8709" y="4680000"/>
            <a:ext cx="5753100" cy="863600"/>
          </a:xfrm>
          <a:prstGeom prst="rect">
            <a:avLst/>
          </a:prstGeom>
        </p:spPr>
      </p:pic>
      <p:grpSp>
        <p:nvGrpSpPr>
          <p:cNvPr id="21" name="Groupe 20"/>
          <p:cNvGrpSpPr/>
          <p:nvPr/>
        </p:nvGrpSpPr>
        <p:grpSpPr>
          <a:xfrm>
            <a:off x="4450625" y="2307429"/>
            <a:ext cx="1570567" cy="382666"/>
            <a:chOff x="6004154" y="3014670"/>
            <a:chExt cx="1570567" cy="382666"/>
          </a:xfrm>
        </p:grpSpPr>
        <p:cxnSp>
          <p:nvCxnSpPr>
            <p:cNvPr id="23" name="Connecteur droit avec flèche 22"/>
            <p:cNvCxnSpPr/>
            <p:nvPr/>
          </p:nvCxnSpPr>
          <p:spPr>
            <a:xfrm rot="10800000">
              <a:off x="6004154" y="3019433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34002" y="3014670"/>
              <a:ext cx="438667" cy="38266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50502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-0.17292 -0.00139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-0.08073 -0.2 " pathEditMode="relative" ptsTypes="AA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grpSp>
        <p:nvGrpSpPr>
          <p:cNvPr id="28" name="Groupe 27"/>
          <p:cNvGrpSpPr/>
          <p:nvPr/>
        </p:nvGrpSpPr>
        <p:grpSpPr>
          <a:xfrm>
            <a:off x="4488725" y="947999"/>
            <a:ext cx="774700" cy="1354667"/>
            <a:chOff x="4488725" y="947999"/>
            <a:chExt cx="774700" cy="1354667"/>
          </a:xfrm>
        </p:grpSpPr>
        <p:cxnSp>
          <p:nvCxnSpPr>
            <p:cNvPr id="18" name="Connecteur droit avec flèche 17"/>
            <p:cNvCxnSpPr/>
            <p:nvPr/>
          </p:nvCxnSpPr>
          <p:spPr>
            <a:xfrm flipV="1">
              <a:off x="4488725" y="947999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</p:grpSp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7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flipH="1" flipV="1">
            <a:off x="3695700" y="947999"/>
            <a:ext cx="2325492" cy="13546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1275" y="4680000"/>
            <a:ext cx="5753100" cy="863600"/>
          </a:xfrm>
          <a:prstGeom prst="rect">
            <a:avLst/>
          </a:prstGeom>
        </p:spPr>
      </p:pic>
      <p:grpSp>
        <p:nvGrpSpPr>
          <p:cNvPr id="17" name="Groupe 16"/>
          <p:cNvGrpSpPr/>
          <p:nvPr/>
        </p:nvGrpSpPr>
        <p:grpSpPr>
          <a:xfrm>
            <a:off x="4473415" y="2308763"/>
            <a:ext cx="1570567" cy="316567"/>
            <a:chOff x="4449600" y="2304000"/>
            <a:chExt cx="1570567" cy="316567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  <p:cxnSp>
          <p:nvCxnSpPr>
            <p:cNvPr id="20" name="Connecteur droit avec flèche 19"/>
            <p:cNvCxnSpPr/>
            <p:nvPr/>
          </p:nvCxnSpPr>
          <p:spPr>
            <a:xfrm>
              <a:off x="4449600" y="2304000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/>
          <p:cNvGrpSpPr/>
          <p:nvPr/>
        </p:nvGrpSpPr>
        <p:grpSpPr>
          <a:xfrm>
            <a:off x="4474800" y="2307600"/>
            <a:ext cx="1570567" cy="382666"/>
            <a:chOff x="6004154" y="3014670"/>
            <a:chExt cx="1570567" cy="382666"/>
          </a:xfrm>
        </p:grpSpPr>
        <p:cxnSp>
          <p:nvCxnSpPr>
            <p:cNvPr id="23" name="Connecteur droit avec flèche 22"/>
            <p:cNvCxnSpPr/>
            <p:nvPr/>
          </p:nvCxnSpPr>
          <p:spPr>
            <a:xfrm rot="10800000">
              <a:off x="6004154" y="3019433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34002" y="3014670"/>
              <a:ext cx="438667" cy="382666"/>
            </a:xfrm>
            <a:prstGeom prst="rect">
              <a:avLst/>
            </a:prstGeom>
            <a:noFill/>
          </p:spPr>
        </p:pic>
      </p:grpSp>
      <p:grpSp>
        <p:nvGrpSpPr>
          <p:cNvPr id="25" name="Groupe 24"/>
          <p:cNvGrpSpPr/>
          <p:nvPr/>
        </p:nvGrpSpPr>
        <p:grpSpPr>
          <a:xfrm>
            <a:off x="4474800" y="2307600"/>
            <a:ext cx="1570567" cy="382666"/>
            <a:chOff x="6004154" y="3014670"/>
            <a:chExt cx="1570567" cy="382666"/>
          </a:xfrm>
        </p:grpSpPr>
        <p:cxnSp>
          <p:nvCxnSpPr>
            <p:cNvPr id="26" name="Connecteur droit avec flèche 25"/>
            <p:cNvCxnSpPr/>
            <p:nvPr/>
          </p:nvCxnSpPr>
          <p:spPr>
            <a:xfrm rot="10800000">
              <a:off x="6004154" y="3019433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34002" y="3014670"/>
              <a:ext cx="438667" cy="38266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42484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9259E-6 L -0.17343 -2.59259E-6 " pathEditMode="relative" ptsTypes="AA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8.88889E-6 L -0.175 -8.88889E-6 " pathEditMode="relative" ptsTypes="AA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4450625" y="2302666"/>
            <a:ext cx="1570567" cy="317901"/>
            <a:chOff x="4450625" y="2302666"/>
            <a:chExt cx="1570567" cy="317901"/>
          </a:xfrm>
        </p:grpSpPr>
        <p:cxnSp>
          <p:nvCxnSpPr>
            <p:cNvPr id="12" name="Connecteur droit avec flèche 11"/>
            <p:cNvCxnSpPr/>
            <p:nvPr/>
          </p:nvCxnSpPr>
          <p:spPr>
            <a:xfrm>
              <a:off x="4450625" y="2302666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</p:grpSp>
      <p:grpSp>
        <p:nvGrpSpPr>
          <p:cNvPr id="13" name="Groupe 12"/>
          <p:cNvGrpSpPr/>
          <p:nvPr/>
        </p:nvGrpSpPr>
        <p:grpSpPr>
          <a:xfrm>
            <a:off x="4488725" y="947999"/>
            <a:ext cx="774700" cy="1354667"/>
            <a:chOff x="4488725" y="947999"/>
            <a:chExt cx="774700" cy="1354667"/>
          </a:xfrm>
        </p:grpSpPr>
        <p:cxnSp>
          <p:nvCxnSpPr>
            <p:cNvPr id="18" name="Connecteur droit avec flèche 17"/>
            <p:cNvCxnSpPr/>
            <p:nvPr/>
          </p:nvCxnSpPr>
          <p:spPr>
            <a:xfrm flipV="1">
              <a:off x="4488725" y="947999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</p:grpSp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8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>
            <a:off x="3676650" y="947999"/>
            <a:ext cx="6350" cy="27477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36800" y="4680000"/>
            <a:ext cx="5753100" cy="86360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4354905" y="962289"/>
            <a:ext cx="909970" cy="1384567"/>
            <a:chOff x="3578755" y="2302666"/>
            <a:chExt cx="909970" cy="1384567"/>
          </a:xfrm>
        </p:grpSpPr>
        <p:cxnSp>
          <p:nvCxnSpPr>
            <p:cNvPr id="15" name="Connecteur droit avec flèche 14"/>
            <p:cNvCxnSpPr/>
            <p:nvPr/>
          </p:nvCxnSpPr>
          <p:spPr>
            <a:xfrm flipH="1">
              <a:off x="3678767" y="2302666"/>
              <a:ext cx="809958" cy="13845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8755" y="2729528"/>
              <a:ext cx="438150" cy="390525"/>
            </a:xfrm>
            <a:prstGeom prst="rect">
              <a:avLst/>
            </a:prstGeom>
            <a:noFill/>
          </p:spPr>
        </p:pic>
      </p:grpSp>
      <p:grpSp>
        <p:nvGrpSpPr>
          <p:cNvPr id="17" name="Groupe 16"/>
          <p:cNvGrpSpPr/>
          <p:nvPr/>
        </p:nvGrpSpPr>
        <p:grpSpPr>
          <a:xfrm>
            <a:off x="4356000" y="961200"/>
            <a:ext cx="909970" cy="1384567"/>
            <a:chOff x="3578755" y="2302666"/>
            <a:chExt cx="909970" cy="1384567"/>
          </a:xfrm>
        </p:grpSpPr>
        <p:cxnSp>
          <p:nvCxnSpPr>
            <p:cNvPr id="19" name="Connecteur droit avec flèche 18"/>
            <p:cNvCxnSpPr/>
            <p:nvPr/>
          </p:nvCxnSpPr>
          <p:spPr>
            <a:xfrm flipH="1">
              <a:off x="3678767" y="2302666"/>
              <a:ext cx="809958" cy="13845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8755" y="2729528"/>
              <a:ext cx="438150" cy="39052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3566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3.7037E-6 L -0.08385 -0.198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-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08802 0.19723 " pathEditMode="relative" ptsTypes="AA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9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4680000"/>
            <a:ext cx="5753100" cy="85090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 flipV="1">
            <a:off x="5263425" y="947999"/>
            <a:ext cx="0" cy="27350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4450" y="4703762"/>
            <a:ext cx="5753100" cy="85090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4488725" y="947999"/>
            <a:ext cx="774700" cy="1354667"/>
            <a:chOff x="4488725" y="947999"/>
            <a:chExt cx="774700" cy="1354667"/>
          </a:xfrm>
        </p:grpSpPr>
        <p:cxnSp>
          <p:nvCxnSpPr>
            <p:cNvPr id="15" name="Connecteur droit avec flèche 14"/>
            <p:cNvCxnSpPr/>
            <p:nvPr/>
          </p:nvCxnSpPr>
          <p:spPr>
            <a:xfrm flipV="1">
              <a:off x="4488725" y="947999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</p:grp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5" name="Groupe 24"/>
          <p:cNvGrpSpPr/>
          <p:nvPr/>
        </p:nvGrpSpPr>
        <p:grpSpPr>
          <a:xfrm>
            <a:off x="3673807" y="3676383"/>
            <a:ext cx="1570567" cy="371429"/>
            <a:chOff x="6768000" y="2736649"/>
            <a:chExt cx="1570567" cy="371429"/>
          </a:xfrm>
        </p:grpSpPr>
        <p:cxnSp>
          <p:nvCxnSpPr>
            <p:cNvPr id="21" name="Connecteur droit avec flèche 20"/>
            <p:cNvCxnSpPr/>
            <p:nvPr/>
          </p:nvCxnSpPr>
          <p:spPr>
            <a:xfrm rot="10800000">
              <a:off x="6768000" y="2746800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05356" y="2736649"/>
              <a:ext cx="428572" cy="371429"/>
            </a:xfrm>
            <a:prstGeom prst="rect">
              <a:avLst/>
            </a:prstGeom>
            <a:noFill/>
          </p:spPr>
        </p:pic>
      </p:grpSp>
      <p:grpSp>
        <p:nvGrpSpPr>
          <p:cNvPr id="26" name="Groupe 25"/>
          <p:cNvGrpSpPr/>
          <p:nvPr/>
        </p:nvGrpSpPr>
        <p:grpSpPr>
          <a:xfrm>
            <a:off x="4489200" y="946800"/>
            <a:ext cx="774700" cy="1354667"/>
            <a:chOff x="4488725" y="947999"/>
            <a:chExt cx="774700" cy="1354667"/>
          </a:xfrm>
        </p:grpSpPr>
        <p:cxnSp>
          <p:nvCxnSpPr>
            <p:cNvPr id="27" name="Connecteur droit avec flèche 26"/>
            <p:cNvCxnSpPr/>
            <p:nvPr/>
          </p:nvCxnSpPr>
          <p:spPr>
            <a:xfrm flipV="1">
              <a:off x="4488725" y="947999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</p:grpSp>
      <p:grpSp>
        <p:nvGrpSpPr>
          <p:cNvPr id="31" name="Groupe 30"/>
          <p:cNvGrpSpPr/>
          <p:nvPr/>
        </p:nvGrpSpPr>
        <p:grpSpPr>
          <a:xfrm>
            <a:off x="4489200" y="2304000"/>
            <a:ext cx="1570567" cy="317901"/>
            <a:chOff x="4450625" y="2302666"/>
            <a:chExt cx="1570567" cy="317901"/>
          </a:xfrm>
        </p:grpSpPr>
        <p:cxnSp>
          <p:nvCxnSpPr>
            <p:cNvPr id="32" name="Connecteur droit avec flèche 31"/>
            <p:cNvCxnSpPr/>
            <p:nvPr/>
          </p:nvCxnSpPr>
          <p:spPr>
            <a:xfrm>
              <a:off x="4450625" y="2302666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8760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2.22222E-6 L -0.09167 0.20139 " pathEditMode="relative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-0.08402 0.1986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4450625" y="2302666"/>
            <a:ext cx="1570567" cy="317901"/>
            <a:chOff x="4450625" y="2302666"/>
            <a:chExt cx="1570567" cy="317901"/>
          </a:xfrm>
        </p:grpSpPr>
        <p:cxnSp>
          <p:nvCxnSpPr>
            <p:cNvPr id="12" name="Connecteur droit avec flèche 11"/>
            <p:cNvCxnSpPr/>
            <p:nvPr/>
          </p:nvCxnSpPr>
          <p:spPr>
            <a:xfrm>
              <a:off x="4450625" y="2302666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</p:grpSp>
      <p:grpSp>
        <p:nvGrpSpPr>
          <p:cNvPr id="16" name="Groupe 15"/>
          <p:cNvGrpSpPr/>
          <p:nvPr/>
        </p:nvGrpSpPr>
        <p:grpSpPr>
          <a:xfrm>
            <a:off x="4488725" y="947999"/>
            <a:ext cx="774700" cy="1354667"/>
            <a:chOff x="4488725" y="947999"/>
            <a:chExt cx="774700" cy="1354667"/>
          </a:xfrm>
        </p:grpSpPr>
        <p:cxnSp>
          <p:nvCxnSpPr>
            <p:cNvPr id="18" name="Connecteur droit avec flèche 17"/>
            <p:cNvCxnSpPr/>
            <p:nvPr/>
          </p:nvCxnSpPr>
          <p:spPr>
            <a:xfrm flipV="1">
              <a:off x="4488725" y="947999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6100" y="1426567"/>
              <a:ext cx="288000" cy="288000"/>
            </a:xfrm>
            <a:prstGeom prst="rect">
              <a:avLst/>
            </a:prstGeom>
          </p:spPr>
        </p:pic>
      </p:grpSp>
      <p:sp>
        <p:nvSpPr>
          <p:cNvPr id="8" name="ZoneTexte 7"/>
          <p:cNvSpPr txBox="1"/>
          <p:nvPr/>
        </p:nvSpPr>
        <p:spPr>
          <a:xfrm>
            <a:off x="4243876" y="0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>
                <a:solidFill>
                  <a:srgbClr val="FF0000"/>
                </a:solidFill>
              </a:rPr>
              <a:t>10</a:t>
            </a:r>
            <a:endParaRPr lang="fr-FR" sz="4400" dirty="0">
              <a:solidFill>
                <a:srgbClr val="FF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50900"/>
          </a:xfrm>
          <a:prstGeom prst="rect">
            <a:avLst/>
          </a:prstGeom>
        </p:spPr>
      </p:pic>
      <p:cxnSp>
        <p:nvCxnSpPr>
          <p:cNvPr id="4" name="Connecteur droit avec flèche 3"/>
          <p:cNvCxnSpPr/>
          <p:nvPr/>
        </p:nvCxnSpPr>
        <p:spPr>
          <a:xfrm>
            <a:off x="2876550" y="2302666"/>
            <a:ext cx="2386875" cy="13739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0463" y="4680000"/>
            <a:ext cx="5753100" cy="850900"/>
          </a:xfrm>
          <a:prstGeom prst="rect">
            <a:avLst/>
          </a:prstGeom>
        </p:spPr>
      </p:pic>
      <p:grpSp>
        <p:nvGrpSpPr>
          <p:cNvPr id="17" name="Groupe 16"/>
          <p:cNvGrpSpPr/>
          <p:nvPr/>
        </p:nvGrpSpPr>
        <p:grpSpPr>
          <a:xfrm>
            <a:off x="4449600" y="2302666"/>
            <a:ext cx="1570567" cy="317901"/>
            <a:chOff x="4450625" y="2302666"/>
            <a:chExt cx="1570567" cy="317901"/>
          </a:xfrm>
        </p:grpSpPr>
        <p:cxnSp>
          <p:nvCxnSpPr>
            <p:cNvPr id="19" name="Connecteur droit avec flèche 18"/>
            <p:cNvCxnSpPr/>
            <p:nvPr/>
          </p:nvCxnSpPr>
          <p:spPr>
            <a:xfrm>
              <a:off x="4450625" y="2302666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</p:grp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31" name="Groupe 30"/>
          <p:cNvGrpSpPr/>
          <p:nvPr/>
        </p:nvGrpSpPr>
        <p:grpSpPr>
          <a:xfrm>
            <a:off x="4371453" y="947999"/>
            <a:ext cx="887350" cy="1354667"/>
            <a:chOff x="6942200" y="1189633"/>
            <a:chExt cx="887350" cy="1354667"/>
          </a:xfrm>
        </p:grpSpPr>
        <p:cxnSp>
          <p:nvCxnSpPr>
            <p:cNvPr id="23" name="Connecteur droit avec flèche 22"/>
            <p:cNvCxnSpPr/>
            <p:nvPr/>
          </p:nvCxnSpPr>
          <p:spPr>
            <a:xfrm rot="10800000" flipV="1">
              <a:off x="7054850" y="1189633"/>
              <a:ext cx="774700" cy="135466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42200" y="1620576"/>
              <a:ext cx="438150" cy="390525"/>
            </a:xfrm>
            <a:prstGeom prst="rect">
              <a:avLst/>
            </a:prstGeom>
            <a:noFill/>
          </p:spPr>
        </p:pic>
      </p:grp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82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-0.17396 3.7037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4.44444E-6 L 0.0849 0.1993 " pathEditMode="relative" ptsTypes="AA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2759421"/>
            <a:ext cx="9144000" cy="1143000"/>
          </a:xfrm>
        </p:spPr>
        <p:txBody>
          <a:bodyPr>
            <a:noAutofit/>
          </a:bodyPr>
          <a:lstStyle/>
          <a:p>
            <a:r>
              <a:rPr lang="fr-FR" sz="8000" dirty="0" smtClean="0">
                <a:latin typeface="Cambria" pitchFamily="18" charset="0"/>
              </a:rPr>
              <a:t>FIN</a:t>
            </a:r>
            <a:endParaRPr lang="fr-FR" sz="8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34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560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0</a:t>
            </a:r>
            <a:endParaRPr lang="fr-FR" sz="4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2175" y="4680000"/>
            <a:ext cx="5753100" cy="863600"/>
          </a:xfrm>
          <a:prstGeom prst="rect">
            <a:avLst/>
          </a:prstGeom>
        </p:spPr>
      </p:pic>
      <p:grpSp>
        <p:nvGrpSpPr>
          <p:cNvPr id="13" name="Groupe 12"/>
          <p:cNvGrpSpPr/>
          <p:nvPr/>
        </p:nvGrpSpPr>
        <p:grpSpPr>
          <a:xfrm>
            <a:off x="4488725" y="2302666"/>
            <a:ext cx="1570567" cy="317901"/>
            <a:chOff x="4450625" y="2302666"/>
            <a:chExt cx="1570567" cy="317901"/>
          </a:xfrm>
        </p:grpSpPr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84234" y="2332567"/>
              <a:ext cx="288000" cy="288000"/>
            </a:xfrm>
            <a:prstGeom prst="rect">
              <a:avLst/>
            </a:prstGeom>
          </p:spPr>
        </p:pic>
        <p:cxnSp>
          <p:nvCxnSpPr>
            <p:cNvPr id="11" name="Connecteur droit avec flèche 10"/>
            <p:cNvCxnSpPr/>
            <p:nvPr/>
          </p:nvCxnSpPr>
          <p:spPr>
            <a:xfrm>
              <a:off x="4450625" y="2302666"/>
              <a:ext cx="1570567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Connecteur droit avec flèche 3"/>
          <p:cNvCxnSpPr/>
          <p:nvPr/>
        </p:nvCxnSpPr>
        <p:spPr>
          <a:xfrm>
            <a:off x="2878137" y="2302666"/>
            <a:ext cx="156772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73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7.40741E-7 L -0.17605 7.40741E-7 " pathEditMode="relative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1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78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2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47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3</a:t>
            </a:r>
            <a:endParaRPr lang="fr-FR" sz="4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4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5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/>
              <a:t>5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868" y="540000"/>
            <a:ext cx="4628570" cy="3600000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>
            <a:off x="4450625" y="2302666"/>
            <a:ext cx="1570567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4488725" y="947999"/>
            <a:ext cx="774700" cy="135466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34" y="2332567"/>
            <a:ext cx="288000" cy="288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00" y="1426567"/>
            <a:ext cx="288000" cy="28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386868" y="0"/>
            <a:ext cx="470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400" dirty="0" smtClean="0"/>
              <a:t>6</a:t>
            </a:r>
            <a:endParaRPr lang="fr-FR" sz="4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9100" y="4680000"/>
            <a:ext cx="57531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37</Words>
  <Application>Microsoft Office PowerPoint</Application>
  <PresentationFormat>Affichage à l'écran (4:3)</PresentationFormat>
  <Paragraphs>27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Décomposer un vecteur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AKC</dc:creator>
  <cp:lastModifiedBy>auderi</cp:lastModifiedBy>
  <cp:revision>69</cp:revision>
  <dcterms:created xsi:type="dcterms:W3CDTF">2014-02-19T10:30:47Z</dcterms:created>
  <dcterms:modified xsi:type="dcterms:W3CDTF">2016-02-19T11:01:19Z</dcterms:modified>
</cp:coreProperties>
</file>