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88" r:id="rId4"/>
    <p:sldId id="29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77" r:id="rId15"/>
    <p:sldId id="28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38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4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24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71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91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4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2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79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68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66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63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835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38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3921990"/>
            <a:ext cx="9144000" cy="1517402"/>
          </a:xfrm>
        </p:spPr>
        <p:txBody>
          <a:bodyPr/>
          <a:lstStyle/>
          <a:p>
            <a:r>
              <a:rPr lang="fr-FR" dirty="0" smtClean="0"/>
              <a:t>Coordonnées de vecteurs</a:t>
            </a:r>
            <a:br>
              <a:rPr lang="fr-FR" dirty="0" smtClean="0"/>
            </a:br>
            <a:r>
              <a:rPr lang="fr-FR" dirty="0" smtClean="0"/>
              <a:t>par lecture graphique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4400" b="1" dirty="0" smtClean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10</a:t>
            </a:r>
            <a:endParaRPr lang="fr-FR" sz="4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3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7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3517900" y="4965700"/>
            <a:ext cx="2870200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45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8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2933700" y="2679700"/>
            <a:ext cx="2876550" cy="11557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86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9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3517900" y="1524000"/>
            <a:ext cx="2292350" cy="23050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05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3517900" y="2095500"/>
            <a:ext cx="6350" cy="28765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57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CORRECTION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3517900" y="2108200"/>
            <a:ext cx="1720850" cy="11493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3517900" y="3257550"/>
            <a:ext cx="172085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5238750" y="2108200"/>
            <a:ext cx="0" cy="11493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4249387" y="3199368"/>
            <a:ext cx="493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+3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200650" y="2743200"/>
            <a:ext cx="493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+2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785643" y="5287802"/>
            <a:ext cx="15479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3 ; 2</a:t>
            </a:r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8382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3505200" y="2679700"/>
            <a:ext cx="2311400" cy="127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H="1">
            <a:off x="3505200" y="2686050"/>
            <a:ext cx="2311400" cy="63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4709713" y="2774950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−4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03540" y="2461567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0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621686" y="5287802"/>
            <a:ext cx="18758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fr-FR" sz="4400" dirty="0" smtClean="0">
                <a:solidFill>
                  <a:srgbClr val="FF0000"/>
                </a:solidFill>
              </a:rPr>
              <a:t>−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4 ; 0</a:t>
            </a:r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30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3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3511550" y="2108200"/>
            <a:ext cx="2305050" cy="17208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481421" y="5287802"/>
            <a:ext cx="21563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fr-FR" sz="4400" dirty="0" smtClean="0">
                <a:solidFill>
                  <a:srgbClr val="FF0000"/>
                </a:solidFill>
              </a:rPr>
              <a:t>−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4 ; </a:t>
            </a:r>
            <a:r>
              <a:rPr lang="fr-FR" sz="4400" dirty="0" smtClean="0">
                <a:solidFill>
                  <a:srgbClr val="FF0000"/>
                </a:solidFill>
              </a:rPr>
              <a:t>−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3</a:t>
            </a:r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517900" y="2108200"/>
            <a:ext cx="0" cy="1720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3511550" y="2114550"/>
            <a:ext cx="230505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029225" y="2709217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−3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73600" y="1646535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−4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63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4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3517900" y="2108200"/>
            <a:ext cx="6350" cy="17208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621685" y="5287802"/>
            <a:ext cx="18758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0 ; </a:t>
            </a:r>
            <a:r>
              <a:rPr lang="fr-FR" sz="4400" dirty="0" smtClean="0">
                <a:solidFill>
                  <a:srgbClr val="FF0000"/>
                </a:solidFill>
              </a:rPr>
              <a:t>−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3</a:t>
            </a:r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524250" y="2108200"/>
            <a:ext cx="0" cy="1720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3347571" y="1646535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0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38720" y="2787650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−3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70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5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3517900" y="2108200"/>
            <a:ext cx="2298700" cy="28638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621684" y="5287802"/>
            <a:ext cx="18758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4 ; </a:t>
            </a:r>
            <a:r>
              <a:rPr lang="fr-FR" sz="4400" dirty="0" smtClean="0">
                <a:solidFill>
                  <a:srgbClr val="FF0000"/>
                </a:solidFill>
              </a:rPr>
              <a:t>−5</a:t>
            </a:r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517900" y="2108200"/>
            <a:ext cx="22987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5816600" y="2108200"/>
            <a:ext cx="0" cy="2863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723722" y="1695450"/>
            <a:ext cx="493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+4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816600" y="2813050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−5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97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72974"/>
            <a:ext cx="9144000" cy="4149561"/>
          </a:xfrm>
        </p:spPr>
        <p:txBody>
          <a:bodyPr>
            <a:normAutofit/>
          </a:bodyPr>
          <a:lstStyle/>
          <a:p>
            <a:r>
              <a:rPr lang="fr-FR" dirty="0" smtClean="0"/>
              <a:t>Lire graphiquement les coordonnées de chaque vecteur dans le repère </a:t>
            </a:r>
            <a:endParaRPr lang="fr-FR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4925429"/>
              </p:ext>
            </p:extLst>
          </p:nvPr>
        </p:nvGraphicFramePr>
        <p:xfrm>
          <a:off x="1778000" y="4248150"/>
          <a:ext cx="57531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cument" r:id="rId3" imgW="5752888" imgH="660376" progId="Word.Document.12">
                  <p:embed/>
                </p:oleObj>
              </mc:Choice>
              <mc:Fallback>
                <p:oleObj name="Document" r:id="rId3" imgW="5752888" imgH="660376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0" y="4248150"/>
                        <a:ext cx="5753100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79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6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5232400" y="3257550"/>
            <a:ext cx="6350" cy="5715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790326" y="5287802"/>
            <a:ext cx="15385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0 ; 1</a:t>
            </a:r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5232400" y="3257550"/>
            <a:ext cx="0" cy="571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5068421" y="382905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0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277527" y="3304232"/>
            <a:ext cx="493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+1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88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7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3517900" y="4965700"/>
            <a:ext cx="2870200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795423" y="5287802"/>
            <a:ext cx="15283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5 ; 0</a:t>
            </a:r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517900" y="4965700"/>
            <a:ext cx="28702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4794250" y="4578335"/>
            <a:ext cx="493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+5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480000" y="4734867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0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28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8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2933700" y="2679700"/>
            <a:ext cx="2876550" cy="11557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481423" y="5287802"/>
            <a:ext cx="21563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fr-FR" sz="4400" dirty="0" smtClean="0">
                <a:solidFill>
                  <a:srgbClr val="FF0000"/>
                </a:solidFill>
              </a:rPr>
              <a:t>−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5 ; </a:t>
            </a:r>
            <a:r>
              <a:rPr lang="fr-FR" sz="4400" dirty="0" smtClean="0">
                <a:solidFill>
                  <a:srgbClr val="FF0000"/>
                </a:solidFill>
              </a:rPr>
              <a:t>−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2</a:t>
            </a:r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940050" y="2679700"/>
            <a:ext cx="0" cy="1155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2933700" y="2679700"/>
            <a:ext cx="287655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445115" y="2944167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−2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90159" y="2266950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−5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41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9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3517900" y="1524000"/>
            <a:ext cx="2292350" cy="23050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795423" y="5287802"/>
            <a:ext cx="15283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4 ; 4</a:t>
            </a:r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3517900" y="3829050"/>
            <a:ext cx="229235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810250" y="1524000"/>
            <a:ext cx="0" cy="23050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676775" y="3829050"/>
            <a:ext cx="565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+4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810250" y="2254250"/>
            <a:ext cx="493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+4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1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10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3517900" y="2095500"/>
            <a:ext cx="6350" cy="28765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790326" y="5287802"/>
            <a:ext cx="15385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fr-FR" sz="4400" dirty="0" smtClean="0">
                <a:solidFill>
                  <a:srgbClr val="FF0000"/>
                </a:solidFill>
                <a:cs typeface="Times New Roman"/>
              </a:rPr>
              <a:t>0 ; 5</a:t>
            </a:r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3517900" y="2095500"/>
            <a:ext cx="6350" cy="28765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3347571" y="497205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0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023955" y="2766367"/>
            <a:ext cx="493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+5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3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FIN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790327" y="5287802"/>
            <a:ext cx="15385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lang="fr-FR" sz="4400" dirty="0" smtClean="0">
                <a:solidFill>
                  <a:srgbClr val="FF0000"/>
                </a:solidFill>
                <a:latin typeface="+mj-lt"/>
                <a:cs typeface="Times New Roman"/>
              </a:rPr>
              <a:t>2 ; 1</a:t>
            </a:r>
            <a:r>
              <a:rPr lang="fr-FR" sz="4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V="1">
            <a:off x="4660900" y="3251200"/>
            <a:ext cx="1155700" cy="5778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4660900" y="3829050"/>
            <a:ext cx="11557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5816600" y="3251200"/>
            <a:ext cx="0" cy="577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245100" y="3829050"/>
            <a:ext cx="493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+2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835650" y="3365500"/>
            <a:ext cx="493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+1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43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3517900" y="2108200"/>
            <a:ext cx="1720850" cy="11493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69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2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3505200" y="2679700"/>
            <a:ext cx="2311400" cy="127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56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3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3511550" y="2108200"/>
            <a:ext cx="2305050" cy="17208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41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4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3517900" y="2108200"/>
            <a:ext cx="6350" cy="17208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59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5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3517900" y="2108200"/>
            <a:ext cx="2298700" cy="28638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77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6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0" y="1440000"/>
            <a:ext cx="3600000" cy="360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5232400" y="3257550"/>
            <a:ext cx="6350" cy="5715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14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148</Words>
  <Application>Microsoft Office PowerPoint</Application>
  <PresentationFormat>Affichage à l'écran (4:3)</PresentationFormat>
  <Paragraphs>61</Paragraphs>
  <Slides>25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Document</vt:lpstr>
      <vt:lpstr>Coordonnées de vecteurs par lecture graphique</vt:lpstr>
      <vt:lpstr>Lire graphiquement les coordonnées de chaque vecteur dans le repère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Vecteurs égaux et parallélogrammes</dc:title>
  <dc:creator>AKC</dc:creator>
  <cp:lastModifiedBy>auderi</cp:lastModifiedBy>
  <cp:revision>52</cp:revision>
  <dcterms:created xsi:type="dcterms:W3CDTF">2015-01-13T11:11:44Z</dcterms:created>
  <dcterms:modified xsi:type="dcterms:W3CDTF">2016-02-19T13:20:16Z</dcterms:modified>
</cp:coreProperties>
</file>