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2" r:id="rId4"/>
    <p:sldId id="288" r:id="rId5"/>
    <p:sldId id="264" r:id="rId6"/>
    <p:sldId id="269" r:id="rId7"/>
    <p:sldId id="263" r:id="rId8"/>
    <p:sldId id="270" r:id="rId9"/>
    <p:sldId id="271" r:id="rId10"/>
    <p:sldId id="273" r:id="rId11"/>
    <p:sldId id="274" r:id="rId12"/>
    <p:sldId id="275" r:id="rId13"/>
    <p:sldId id="276" r:id="rId14"/>
    <p:sldId id="277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9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image" Target="../media/image23.emf"/><Relationship Id="rId4" Type="http://schemas.openxmlformats.org/officeDocument/2006/relationships/image" Target="../media/image26.e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Relationship Id="rId4" Type="http://schemas.openxmlformats.org/officeDocument/2006/relationships/image" Target="../media/image30.e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image" Target="../media/image31.emf"/><Relationship Id="rId4" Type="http://schemas.openxmlformats.org/officeDocument/2006/relationships/image" Target="../media/image34.e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image" Target="../media/image35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image" Target="../media/image43.e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image" Target="../media/image46.emf"/><Relationship Id="rId5" Type="http://schemas.openxmlformats.org/officeDocument/2006/relationships/image" Target="../media/image50.png"/><Relationship Id="rId4" Type="http://schemas.openxmlformats.org/officeDocument/2006/relationships/image" Target="../media/image4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05/04/2016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47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05/04/2016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241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05/04/2016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3714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05/04/2016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4911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05/04/2016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249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05/04/2016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25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05/04/2016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799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05/04/2016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5687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05/04/2016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4669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05/04/2016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8635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05/04/2016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3835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7AC28-544A-A04F-BAC3-A7FD21EF8A3F}" type="datetimeFigureOut">
              <a:rPr lang="fr-FR" smtClean="0"/>
              <a:pPr/>
              <a:t>05/04/2016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388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Document10.doc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Document11.docx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Document12.doc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3.emf"/><Relationship Id="rId4" Type="http://schemas.openxmlformats.org/officeDocument/2006/relationships/package" Target="../embeddings/Microsoft_Word_Document13.docx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oleObject" Target="../embeddings/oleObject14.bin"/><Relationship Id="rId7" Type="http://schemas.openxmlformats.org/officeDocument/2006/relationships/package" Target="../embeddings/Microsoft_Word_Document15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16.emf"/><Relationship Id="rId5" Type="http://schemas.openxmlformats.org/officeDocument/2006/relationships/image" Target="../media/image14.emf"/><Relationship Id="rId10" Type="http://schemas.openxmlformats.org/officeDocument/2006/relationships/package" Target="../embeddings/Microsoft_Word_Document16.docx"/><Relationship Id="rId4" Type="http://schemas.openxmlformats.org/officeDocument/2006/relationships/package" Target="../embeddings/Microsoft_Word_Document14.docx"/><Relationship Id="rId9" Type="http://schemas.openxmlformats.org/officeDocument/2006/relationships/oleObject" Target="../embeddings/oleObject16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oleObject" Target="../embeddings/oleObject17.bin"/><Relationship Id="rId7" Type="http://schemas.openxmlformats.org/officeDocument/2006/relationships/package" Target="../embeddings/Microsoft_Word_Document18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19.emf"/><Relationship Id="rId5" Type="http://schemas.openxmlformats.org/officeDocument/2006/relationships/image" Target="../media/image17.emf"/><Relationship Id="rId10" Type="http://schemas.openxmlformats.org/officeDocument/2006/relationships/package" Target="../embeddings/Microsoft_Word_Document19.docx"/><Relationship Id="rId4" Type="http://schemas.openxmlformats.org/officeDocument/2006/relationships/package" Target="../embeddings/Microsoft_Word_Document17.docx"/><Relationship Id="rId9" Type="http://schemas.openxmlformats.org/officeDocument/2006/relationships/oleObject" Target="../embeddings/oleObject19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oleObject" Target="../embeddings/oleObject20.bin"/><Relationship Id="rId7" Type="http://schemas.openxmlformats.org/officeDocument/2006/relationships/package" Target="../embeddings/Microsoft_Word_Document2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1.bin"/><Relationship Id="rId11" Type="http://schemas.openxmlformats.org/officeDocument/2006/relationships/image" Target="../media/image22.emf"/><Relationship Id="rId5" Type="http://schemas.openxmlformats.org/officeDocument/2006/relationships/image" Target="../media/image20.emf"/><Relationship Id="rId10" Type="http://schemas.openxmlformats.org/officeDocument/2006/relationships/package" Target="../embeddings/Microsoft_Word_Document22.docx"/><Relationship Id="rId4" Type="http://schemas.openxmlformats.org/officeDocument/2006/relationships/package" Target="../embeddings/Microsoft_Word_Document20.docx"/><Relationship Id="rId9" Type="http://schemas.openxmlformats.org/officeDocument/2006/relationships/oleObject" Target="../embeddings/oleObject22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13" Type="http://schemas.openxmlformats.org/officeDocument/2006/relationships/package" Target="../embeddings/Microsoft_Word_Document26.docx"/><Relationship Id="rId3" Type="http://schemas.openxmlformats.org/officeDocument/2006/relationships/oleObject" Target="../embeddings/oleObject23.bin"/><Relationship Id="rId7" Type="http://schemas.openxmlformats.org/officeDocument/2006/relationships/package" Target="../embeddings/Microsoft_Word_Document24.docx"/><Relationship Id="rId12" Type="http://schemas.openxmlformats.org/officeDocument/2006/relationships/oleObject" Target="../embeddings/oleObject2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25.emf"/><Relationship Id="rId5" Type="http://schemas.openxmlformats.org/officeDocument/2006/relationships/image" Target="../media/image23.emf"/><Relationship Id="rId10" Type="http://schemas.openxmlformats.org/officeDocument/2006/relationships/package" Target="../embeddings/Microsoft_Word_Document25.docx"/><Relationship Id="rId4" Type="http://schemas.openxmlformats.org/officeDocument/2006/relationships/package" Target="../embeddings/Microsoft_Word_Document23.docx"/><Relationship Id="rId9" Type="http://schemas.openxmlformats.org/officeDocument/2006/relationships/oleObject" Target="../embeddings/oleObject25.bin"/><Relationship Id="rId14" Type="http://schemas.openxmlformats.org/officeDocument/2006/relationships/image" Target="../media/image26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13" Type="http://schemas.openxmlformats.org/officeDocument/2006/relationships/package" Target="../embeddings/Microsoft_Word_Document30.docx"/><Relationship Id="rId3" Type="http://schemas.openxmlformats.org/officeDocument/2006/relationships/oleObject" Target="../embeddings/oleObject27.bin"/><Relationship Id="rId7" Type="http://schemas.openxmlformats.org/officeDocument/2006/relationships/package" Target="../embeddings/Microsoft_Word_Document28.docx"/><Relationship Id="rId12" Type="http://schemas.openxmlformats.org/officeDocument/2006/relationships/oleObject" Target="../embeddings/oleObject3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29.emf"/><Relationship Id="rId5" Type="http://schemas.openxmlformats.org/officeDocument/2006/relationships/image" Target="../media/image27.emf"/><Relationship Id="rId10" Type="http://schemas.openxmlformats.org/officeDocument/2006/relationships/package" Target="../embeddings/Microsoft_Word_Document29.docx"/><Relationship Id="rId4" Type="http://schemas.openxmlformats.org/officeDocument/2006/relationships/package" Target="../embeddings/Microsoft_Word_Document27.docx"/><Relationship Id="rId9" Type="http://schemas.openxmlformats.org/officeDocument/2006/relationships/oleObject" Target="../embeddings/oleObject29.bin"/><Relationship Id="rId14" Type="http://schemas.openxmlformats.org/officeDocument/2006/relationships/image" Target="../media/image3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13" Type="http://schemas.openxmlformats.org/officeDocument/2006/relationships/package" Target="../embeddings/Microsoft_Word_Document34.docx"/><Relationship Id="rId3" Type="http://schemas.openxmlformats.org/officeDocument/2006/relationships/oleObject" Target="../embeddings/oleObject31.bin"/><Relationship Id="rId7" Type="http://schemas.openxmlformats.org/officeDocument/2006/relationships/package" Target="../embeddings/Microsoft_Word_Document32.docx"/><Relationship Id="rId12" Type="http://schemas.openxmlformats.org/officeDocument/2006/relationships/oleObject" Target="../embeddings/oleObject3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32.bin"/><Relationship Id="rId11" Type="http://schemas.openxmlformats.org/officeDocument/2006/relationships/image" Target="../media/image33.emf"/><Relationship Id="rId5" Type="http://schemas.openxmlformats.org/officeDocument/2006/relationships/image" Target="../media/image31.emf"/><Relationship Id="rId10" Type="http://schemas.openxmlformats.org/officeDocument/2006/relationships/package" Target="../embeddings/Microsoft_Word_Document33.docx"/><Relationship Id="rId4" Type="http://schemas.openxmlformats.org/officeDocument/2006/relationships/package" Target="../embeddings/Microsoft_Word_Document31.docx"/><Relationship Id="rId9" Type="http://schemas.openxmlformats.org/officeDocument/2006/relationships/oleObject" Target="../embeddings/oleObject33.bin"/><Relationship Id="rId14" Type="http://schemas.openxmlformats.org/officeDocument/2006/relationships/image" Target="../media/image34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13" Type="http://schemas.openxmlformats.org/officeDocument/2006/relationships/package" Target="../embeddings/Microsoft_Word_Document38.docx"/><Relationship Id="rId3" Type="http://schemas.openxmlformats.org/officeDocument/2006/relationships/oleObject" Target="../embeddings/oleObject35.bin"/><Relationship Id="rId7" Type="http://schemas.openxmlformats.org/officeDocument/2006/relationships/package" Target="../embeddings/Microsoft_Word_Document36.docx"/><Relationship Id="rId12" Type="http://schemas.openxmlformats.org/officeDocument/2006/relationships/oleObject" Target="../embeddings/oleObject38.bin"/><Relationship Id="rId17" Type="http://schemas.openxmlformats.org/officeDocument/2006/relationships/image" Target="../media/image39.emf"/><Relationship Id="rId2" Type="http://schemas.openxmlformats.org/officeDocument/2006/relationships/slideLayout" Target="../slideLayouts/slideLayout1.xml"/><Relationship Id="rId16" Type="http://schemas.openxmlformats.org/officeDocument/2006/relationships/package" Target="../embeddings/Microsoft_Word_Document39.docx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36.bin"/><Relationship Id="rId11" Type="http://schemas.openxmlformats.org/officeDocument/2006/relationships/image" Target="../media/image37.emf"/><Relationship Id="rId5" Type="http://schemas.openxmlformats.org/officeDocument/2006/relationships/image" Target="../media/image35.emf"/><Relationship Id="rId15" Type="http://schemas.openxmlformats.org/officeDocument/2006/relationships/oleObject" Target="../embeddings/oleObject39.bin"/><Relationship Id="rId10" Type="http://schemas.openxmlformats.org/officeDocument/2006/relationships/package" Target="../embeddings/Microsoft_Word_Document37.docx"/><Relationship Id="rId4" Type="http://schemas.openxmlformats.org/officeDocument/2006/relationships/package" Target="../embeddings/Microsoft_Word_Document35.docx"/><Relationship Id="rId9" Type="http://schemas.openxmlformats.org/officeDocument/2006/relationships/oleObject" Target="../embeddings/oleObject37.bin"/><Relationship Id="rId14" Type="http://schemas.openxmlformats.org/officeDocument/2006/relationships/image" Target="../media/image38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oleObject" Target="../embeddings/oleObject40.bin"/><Relationship Id="rId7" Type="http://schemas.openxmlformats.org/officeDocument/2006/relationships/package" Target="../embeddings/Microsoft_Word_Document4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41.bin"/><Relationship Id="rId11" Type="http://schemas.openxmlformats.org/officeDocument/2006/relationships/image" Target="../media/image42.emf"/><Relationship Id="rId5" Type="http://schemas.openxmlformats.org/officeDocument/2006/relationships/image" Target="../media/image40.emf"/><Relationship Id="rId10" Type="http://schemas.openxmlformats.org/officeDocument/2006/relationships/package" Target="../embeddings/Microsoft_Word_Document42.docx"/><Relationship Id="rId4" Type="http://schemas.openxmlformats.org/officeDocument/2006/relationships/package" Target="../embeddings/Microsoft_Word_Document40.docx"/><Relationship Id="rId9" Type="http://schemas.openxmlformats.org/officeDocument/2006/relationships/oleObject" Target="../embeddings/oleObject42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oleObject" Target="../embeddings/oleObject43.bin"/><Relationship Id="rId7" Type="http://schemas.openxmlformats.org/officeDocument/2006/relationships/package" Target="../embeddings/Microsoft_Word_Document44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44.bin"/><Relationship Id="rId11" Type="http://schemas.openxmlformats.org/officeDocument/2006/relationships/image" Target="../media/image45.emf"/><Relationship Id="rId5" Type="http://schemas.openxmlformats.org/officeDocument/2006/relationships/image" Target="../media/image43.emf"/><Relationship Id="rId10" Type="http://schemas.openxmlformats.org/officeDocument/2006/relationships/package" Target="../embeddings/Microsoft_Word_Document45.docx"/><Relationship Id="rId4" Type="http://schemas.openxmlformats.org/officeDocument/2006/relationships/package" Target="../embeddings/Microsoft_Word_Document43.docx"/><Relationship Id="rId9" Type="http://schemas.openxmlformats.org/officeDocument/2006/relationships/oleObject" Target="../embeddings/oleObject45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emf"/><Relationship Id="rId13" Type="http://schemas.openxmlformats.org/officeDocument/2006/relationships/package" Target="../embeddings/Microsoft_Word_Document49.docx"/><Relationship Id="rId3" Type="http://schemas.openxmlformats.org/officeDocument/2006/relationships/oleObject" Target="../embeddings/oleObject46.bin"/><Relationship Id="rId7" Type="http://schemas.openxmlformats.org/officeDocument/2006/relationships/package" Target="../embeddings/Microsoft_Word_Document47.docx"/><Relationship Id="rId12" Type="http://schemas.openxmlformats.org/officeDocument/2006/relationships/oleObject" Target="../embeddings/oleObject49.bin"/><Relationship Id="rId17" Type="http://schemas.openxmlformats.org/officeDocument/2006/relationships/image" Target="../media/image50.png"/><Relationship Id="rId2" Type="http://schemas.openxmlformats.org/officeDocument/2006/relationships/slideLayout" Target="../slideLayouts/slideLayout1.xml"/><Relationship Id="rId16" Type="http://schemas.openxmlformats.org/officeDocument/2006/relationships/package" Target="../embeddings/Microsoft_Word_Document50.docx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47.bin"/><Relationship Id="rId11" Type="http://schemas.openxmlformats.org/officeDocument/2006/relationships/image" Target="../media/image48.emf"/><Relationship Id="rId5" Type="http://schemas.openxmlformats.org/officeDocument/2006/relationships/image" Target="../media/image46.emf"/><Relationship Id="rId15" Type="http://schemas.openxmlformats.org/officeDocument/2006/relationships/oleObject" Target="../embeddings/oleObject50.bin"/><Relationship Id="rId10" Type="http://schemas.openxmlformats.org/officeDocument/2006/relationships/package" Target="../embeddings/Microsoft_Word_Document48.docx"/><Relationship Id="rId4" Type="http://schemas.openxmlformats.org/officeDocument/2006/relationships/package" Target="../embeddings/Microsoft_Word_Document46.docx"/><Relationship Id="rId9" Type="http://schemas.openxmlformats.org/officeDocument/2006/relationships/oleObject" Target="../embeddings/oleObject48.bin"/><Relationship Id="rId14" Type="http://schemas.openxmlformats.org/officeDocument/2006/relationships/image" Target="../media/image49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3.emf"/><Relationship Id="rId5" Type="http://schemas.openxmlformats.org/officeDocument/2006/relationships/image" Target="../media/image1.emf"/><Relationship Id="rId10" Type="http://schemas.openxmlformats.org/officeDocument/2006/relationships/package" Target="../embeddings/Microsoft_Word_Document3.docx"/><Relationship Id="rId4" Type="http://schemas.openxmlformats.org/officeDocument/2006/relationships/package" Target="../embeddings/Microsoft_Word_Document1.docx"/><Relationship Id="rId9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Document4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Document5.doc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Document6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Document7.doc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Document8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Document9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3987480"/>
            <a:ext cx="9144000" cy="1470025"/>
          </a:xfrm>
        </p:spPr>
        <p:txBody>
          <a:bodyPr/>
          <a:lstStyle/>
          <a:p>
            <a:r>
              <a:rPr lang="fr-FR" dirty="0" smtClean="0"/>
              <a:t>Relation de Chasles</a:t>
            </a:r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539552" y="1700808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vecteurs</a:t>
            </a:r>
          </a:p>
          <a:p>
            <a:pPr algn="ctr">
              <a:defRPr/>
            </a:pPr>
            <a:r>
              <a:rPr lang="fr-FR" sz="4400" b="1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Série </a:t>
            </a:r>
            <a:r>
              <a:rPr lang="fr-FR" sz="4400" b="1" dirty="0" smtClean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8</a:t>
            </a:r>
            <a:endParaRPr lang="fr-FR" sz="44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34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7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6253793"/>
              </p:ext>
            </p:extLst>
          </p:nvPr>
        </p:nvGraphicFramePr>
        <p:xfrm>
          <a:off x="1695450" y="2700000"/>
          <a:ext cx="57531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2" name="Document" r:id="rId4" imgW="5741640" imgH="840960" progId="Word.Document.12">
                  <p:embed/>
                </p:oleObj>
              </mc:Choice>
              <mc:Fallback>
                <p:oleObj name="Document" r:id="rId4" imgW="5741640" imgH="840960" progId="Word.Document.12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2700000"/>
                        <a:ext cx="5753100" cy="85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4501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8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8059740"/>
              </p:ext>
            </p:extLst>
          </p:nvPr>
        </p:nvGraphicFramePr>
        <p:xfrm>
          <a:off x="1695450" y="2700000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5" name="Document" r:id="rId4" imgW="5741640" imgH="849960" progId="Word.Document.12">
                  <p:embed/>
                </p:oleObj>
              </mc:Choice>
              <mc:Fallback>
                <p:oleObj name="Document" r:id="rId4" imgW="5741640" imgH="849960" progId="Word.Document.12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2700000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9159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9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9849185"/>
              </p:ext>
            </p:extLst>
          </p:nvPr>
        </p:nvGraphicFramePr>
        <p:xfrm>
          <a:off x="1695450" y="2700000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9" name="Document" r:id="rId4" imgW="5741640" imgH="849960" progId="Word.Document.12">
                  <p:embed/>
                </p:oleObj>
              </mc:Choice>
              <mc:Fallback>
                <p:oleObj name="Document" r:id="rId4" imgW="5741640" imgH="849960" progId="Word.Document.12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2700000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238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10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1887725"/>
              </p:ext>
            </p:extLst>
          </p:nvPr>
        </p:nvGraphicFramePr>
        <p:xfrm>
          <a:off x="1695450" y="2700000"/>
          <a:ext cx="5753100" cy="143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3" name="Document" r:id="rId4" imgW="5741640" imgH="1425960" progId="Word.Document.12">
                  <p:embed/>
                </p:oleObj>
              </mc:Choice>
              <mc:Fallback>
                <p:oleObj name="Document" r:id="rId4" imgW="5741640" imgH="1425960" progId="Word.Document.12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2700000"/>
                        <a:ext cx="5753100" cy="1435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103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2759421"/>
            <a:ext cx="9144000" cy="1143000"/>
          </a:xfrm>
        </p:spPr>
        <p:txBody>
          <a:bodyPr>
            <a:noAutofit/>
          </a:bodyPr>
          <a:lstStyle/>
          <a:p>
            <a:r>
              <a:rPr lang="fr-FR" sz="8000" dirty="0" smtClean="0">
                <a:latin typeface="Cambria" pitchFamily="18" charset="0"/>
              </a:rPr>
              <a:t>CORRECTION</a:t>
            </a:r>
            <a:endParaRPr lang="fr-FR" sz="8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15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1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1196307"/>
              </p:ext>
            </p:extLst>
          </p:nvPr>
        </p:nvGraphicFramePr>
        <p:xfrm>
          <a:off x="1695450" y="2630725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27" name="Document" r:id="rId4" imgW="5741640" imgH="849960" progId="Word.Document.12">
                  <p:embed/>
                </p:oleObj>
              </mc:Choice>
              <mc:Fallback>
                <p:oleObj name="Document" r:id="rId4" imgW="5741640" imgH="849960" progId="Word.Document.12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2630725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853811"/>
              </p:ext>
            </p:extLst>
          </p:nvPr>
        </p:nvGraphicFramePr>
        <p:xfrm>
          <a:off x="1695450" y="3563600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28" name="Document" r:id="rId7" imgW="5741640" imgH="849960" progId="Word.Document.12">
                  <p:embed/>
                </p:oleObj>
              </mc:Choice>
              <mc:Fallback>
                <p:oleObj name="Document" r:id="rId7" imgW="5741640" imgH="849960" progId="Word.Document.12">
                  <p:embed/>
                  <p:pic>
                    <p:nvPicPr>
                      <p:cNvPr id="0" name="Picture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3563600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3366809"/>
              </p:ext>
            </p:extLst>
          </p:nvPr>
        </p:nvGraphicFramePr>
        <p:xfrm>
          <a:off x="2196000" y="3563600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29" name="Document" r:id="rId10" imgW="5741640" imgH="849960" progId="Word.Document.12">
                  <p:embed/>
                </p:oleObj>
              </mc:Choice>
              <mc:Fallback>
                <p:oleObj name="Document" r:id="rId10" imgW="5741640" imgH="849960" progId="Word.Document.12">
                  <p:embed/>
                  <p:pic>
                    <p:nvPicPr>
                      <p:cNvPr id="0" name="Picture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6000" y="3563600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48662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2795290"/>
              </p:ext>
            </p:extLst>
          </p:nvPr>
        </p:nvGraphicFramePr>
        <p:xfrm>
          <a:off x="1695450" y="3558550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2" name="Document" r:id="rId4" imgW="5741640" imgH="849960" progId="Word.Document.12">
                  <p:embed/>
                </p:oleObj>
              </mc:Choice>
              <mc:Fallback>
                <p:oleObj name="Document" r:id="rId4" imgW="5741640" imgH="849960" progId="Word.Document.12">
                  <p:embed/>
                  <p:pic>
                    <p:nvPicPr>
                      <p:cNvPr id="0" name="Picture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3558550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1256199"/>
              </p:ext>
            </p:extLst>
          </p:nvPr>
        </p:nvGraphicFramePr>
        <p:xfrm>
          <a:off x="2178545" y="3558550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3" name="Document" r:id="rId7" imgW="5741640" imgH="849960" progId="Word.Document.12">
                  <p:embed/>
                </p:oleObj>
              </mc:Choice>
              <mc:Fallback>
                <p:oleObj name="Document" r:id="rId7" imgW="5741640" imgH="849960" progId="Word.Document.12">
                  <p:embed/>
                  <p:pic>
                    <p:nvPicPr>
                      <p:cNvPr id="0" name="Picture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8545" y="3558550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2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7027784"/>
              </p:ext>
            </p:extLst>
          </p:nvPr>
        </p:nvGraphicFramePr>
        <p:xfrm>
          <a:off x="1695450" y="2630725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4" name="Document" r:id="rId10" imgW="5741640" imgH="849960" progId="Word.Document.12">
                  <p:embed/>
                </p:oleObj>
              </mc:Choice>
              <mc:Fallback>
                <p:oleObj name="Document" r:id="rId10" imgW="5741640" imgH="849960" progId="Word.Document.12">
                  <p:embed/>
                  <p:pic>
                    <p:nvPicPr>
                      <p:cNvPr id="0" name="Picture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2630725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3667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4120516"/>
              </p:ext>
            </p:extLst>
          </p:nvPr>
        </p:nvGraphicFramePr>
        <p:xfrm>
          <a:off x="2190750" y="3572405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9" name="Document" r:id="rId4" imgW="5741640" imgH="849960" progId="Word.Document.12">
                  <p:embed/>
                </p:oleObj>
              </mc:Choice>
              <mc:Fallback>
                <p:oleObj name="Document" r:id="rId4" imgW="5741640" imgH="849960" progId="Word.Document.12">
                  <p:embed/>
                  <p:pic>
                    <p:nvPicPr>
                      <p:cNvPr id="0" name="Picture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0750" y="3572405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3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691865"/>
              </p:ext>
            </p:extLst>
          </p:nvPr>
        </p:nvGraphicFramePr>
        <p:xfrm>
          <a:off x="1695450" y="2630725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0" name="Document" r:id="rId7" imgW="5741640" imgH="849960" progId="Word.Document.12">
                  <p:embed/>
                </p:oleObj>
              </mc:Choice>
              <mc:Fallback>
                <p:oleObj name="Document" r:id="rId7" imgW="5741640" imgH="849960" progId="Word.Document.12">
                  <p:embed/>
                  <p:pic>
                    <p:nvPicPr>
                      <p:cNvPr id="0" name="Picture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2630725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241625"/>
              </p:ext>
            </p:extLst>
          </p:nvPr>
        </p:nvGraphicFramePr>
        <p:xfrm>
          <a:off x="1695450" y="3558550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1" name="Document" r:id="rId10" imgW="5741640" imgH="849960" progId="Word.Document.12">
                  <p:embed/>
                </p:oleObj>
              </mc:Choice>
              <mc:Fallback>
                <p:oleObj name="Document" r:id="rId10" imgW="5741640" imgH="849960" progId="Word.Document.12">
                  <p:embed/>
                  <p:pic>
                    <p:nvPicPr>
                      <p:cNvPr id="0" name="Picture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3558550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20870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2064174"/>
              </p:ext>
            </p:extLst>
          </p:nvPr>
        </p:nvGraphicFramePr>
        <p:xfrm>
          <a:off x="727200" y="3417390"/>
          <a:ext cx="88773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2" name="Document" r:id="rId4" imgW="8868240" imgH="840960" progId="Word.Document.12">
                  <p:embed/>
                </p:oleObj>
              </mc:Choice>
              <mc:Fallback>
                <p:oleObj name="Document" r:id="rId4" imgW="8868240" imgH="840960" progId="Word.Document.12">
                  <p:embed/>
                  <p:pic>
                    <p:nvPicPr>
                      <p:cNvPr id="0" name="Picture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7200" y="3417390"/>
                        <a:ext cx="8877300" cy="85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4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5808775"/>
              </p:ext>
            </p:extLst>
          </p:nvPr>
        </p:nvGraphicFramePr>
        <p:xfrm>
          <a:off x="1695450" y="1728000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3" name="Document" r:id="rId7" imgW="5741640" imgH="849960" progId="Word.Document.12">
                  <p:embed/>
                </p:oleObj>
              </mc:Choice>
              <mc:Fallback>
                <p:oleObj name="Document" r:id="rId7" imgW="5741640" imgH="849960" progId="Word.Document.12">
                  <p:embed/>
                  <p:pic>
                    <p:nvPicPr>
                      <p:cNvPr id="0" name="Picture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1728000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701608"/>
              </p:ext>
            </p:extLst>
          </p:nvPr>
        </p:nvGraphicFramePr>
        <p:xfrm>
          <a:off x="1695450" y="2544985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4" name="Document" r:id="rId10" imgW="5741640" imgH="849960" progId="Word.Document.12">
                  <p:embed/>
                </p:oleObj>
              </mc:Choice>
              <mc:Fallback>
                <p:oleObj name="Document" r:id="rId10" imgW="5741640" imgH="849960" progId="Word.Document.12">
                  <p:embed/>
                  <p:pic>
                    <p:nvPicPr>
                      <p:cNvPr id="0" name="Picture 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2544985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3512134"/>
              </p:ext>
            </p:extLst>
          </p:nvPr>
        </p:nvGraphicFramePr>
        <p:xfrm>
          <a:off x="1681595" y="3417390"/>
          <a:ext cx="57531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5" name="Document" r:id="rId13" imgW="5741640" imgH="840960" progId="Word.Document.12">
                  <p:embed/>
                </p:oleObj>
              </mc:Choice>
              <mc:Fallback>
                <p:oleObj name="Document" r:id="rId13" imgW="5741640" imgH="840960" progId="Word.Document.12">
                  <p:embed/>
                  <p:pic>
                    <p:nvPicPr>
                      <p:cNvPr id="0" name="Picture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1595" y="3417390"/>
                        <a:ext cx="5753100" cy="85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8004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1491379"/>
              </p:ext>
            </p:extLst>
          </p:nvPr>
        </p:nvGraphicFramePr>
        <p:xfrm>
          <a:off x="1825200" y="3461795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61" name="Document" r:id="rId4" imgW="5741640" imgH="849960" progId="Word.Document.12">
                  <p:embed/>
                </p:oleObj>
              </mc:Choice>
              <mc:Fallback>
                <p:oleObj name="Document" r:id="rId4" imgW="5741640" imgH="849960" progId="Word.Document.12">
                  <p:embed/>
                  <p:pic>
                    <p:nvPicPr>
                      <p:cNvPr id="0" name="Picture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5200" y="3461795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5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4514718"/>
              </p:ext>
            </p:extLst>
          </p:nvPr>
        </p:nvGraphicFramePr>
        <p:xfrm>
          <a:off x="1517650" y="1620000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62" name="Document" r:id="rId7" imgW="5741640" imgH="849960" progId="Word.Document.12">
                  <p:embed/>
                </p:oleObj>
              </mc:Choice>
              <mc:Fallback>
                <p:oleObj name="Document" r:id="rId7" imgW="5741640" imgH="849960" progId="Word.Document.12">
                  <p:embed/>
                  <p:pic>
                    <p:nvPicPr>
                      <p:cNvPr id="0" name="Picture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7650" y="1620000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5943901"/>
              </p:ext>
            </p:extLst>
          </p:nvPr>
        </p:nvGraphicFramePr>
        <p:xfrm>
          <a:off x="1517650" y="2525285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63" name="Document" r:id="rId10" imgW="5741640" imgH="849960" progId="Word.Document.12">
                  <p:embed/>
                </p:oleObj>
              </mc:Choice>
              <mc:Fallback>
                <p:oleObj name="Document" r:id="rId10" imgW="5741640" imgH="849960" progId="Word.Document.12">
                  <p:embed/>
                  <p:pic>
                    <p:nvPicPr>
                      <p:cNvPr id="0" name="Picture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7650" y="2525285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8640261"/>
              </p:ext>
            </p:extLst>
          </p:nvPr>
        </p:nvGraphicFramePr>
        <p:xfrm>
          <a:off x="1562850" y="3461795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64" name="Document" r:id="rId13" imgW="5741640" imgH="849960" progId="Word.Document.12">
                  <p:embed/>
                </p:oleObj>
              </mc:Choice>
              <mc:Fallback>
                <p:oleObj name="Document" r:id="rId13" imgW="5741640" imgH="849960" progId="Word.Document.12">
                  <p:embed/>
                  <p:pic>
                    <p:nvPicPr>
                      <p:cNvPr id="0" name="Picture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2850" y="3461795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09031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072974"/>
            <a:ext cx="9144000" cy="4149561"/>
          </a:xfrm>
        </p:spPr>
        <p:txBody>
          <a:bodyPr>
            <a:normAutofit/>
          </a:bodyPr>
          <a:lstStyle/>
          <a:p>
            <a:r>
              <a:rPr lang="fr-FR" dirty="0" smtClean="0"/>
              <a:t>En utilisant la relation de Chasles, compléter l’égalité à l’aide</a:t>
            </a:r>
            <a:br>
              <a:rPr lang="fr-FR" dirty="0" smtClean="0"/>
            </a:br>
            <a:r>
              <a:rPr lang="fr-FR" dirty="0" smtClean="0"/>
              <a:t> d’un seul vecteur.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795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6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7629633"/>
              </p:ext>
            </p:extLst>
          </p:nvPr>
        </p:nvGraphicFramePr>
        <p:xfrm>
          <a:off x="1695450" y="1620000"/>
          <a:ext cx="57531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78" name="Document" r:id="rId4" imgW="5741640" imgH="840960" progId="Word.Document.12">
                  <p:embed/>
                </p:oleObj>
              </mc:Choice>
              <mc:Fallback>
                <p:oleObj name="Document" r:id="rId4" imgW="5741640" imgH="840960" progId="Word.Document.12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1620000"/>
                        <a:ext cx="5753100" cy="85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5046587"/>
              </p:ext>
            </p:extLst>
          </p:nvPr>
        </p:nvGraphicFramePr>
        <p:xfrm>
          <a:off x="1695450" y="2547825"/>
          <a:ext cx="57531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79" name="Document" r:id="rId7" imgW="5741640" imgH="840960" progId="Word.Document.12">
                  <p:embed/>
                </p:oleObj>
              </mc:Choice>
              <mc:Fallback>
                <p:oleObj name="Document" r:id="rId7" imgW="5741640" imgH="840960" progId="Word.Document.12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2547825"/>
                        <a:ext cx="5753100" cy="85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8828100"/>
              </p:ext>
            </p:extLst>
          </p:nvPr>
        </p:nvGraphicFramePr>
        <p:xfrm>
          <a:off x="1695450" y="3489505"/>
          <a:ext cx="57531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80" name="Document" r:id="rId10" imgW="5741640" imgH="840960" progId="Word.Document.12">
                  <p:embed/>
                </p:oleObj>
              </mc:Choice>
              <mc:Fallback>
                <p:oleObj name="Document" r:id="rId10" imgW="5741640" imgH="840960" progId="Word.Document.12">
                  <p:embed/>
                  <p:pic>
                    <p:nvPicPr>
                      <p:cNvPr id="0" name="Picture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3489505"/>
                        <a:ext cx="5753100" cy="85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5505533"/>
              </p:ext>
            </p:extLst>
          </p:nvPr>
        </p:nvGraphicFramePr>
        <p:xfrm>
          <a:off x="1962150" y="3489505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81" name="Document" r:id="rId13" imgW="5741640" imgH="849960" progId="Word.Document.12">
                  <p:embed/>
                </p:oleObj>
              </mc:Choice>
              <mc:Fallback>
                <p:oleObj name="Document" r:id="rId13" imgW="5741640" imgH="849960" progId="Word.Document.12">
                  <p:embed/>
                  <p:pic>
                    <p:nvPicPr>
                      <p:cNvPr id="0" name="Picture 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2150" y="3489505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6329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7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3666592"/>
              </p:ext>
            </p:extLst>
          </p:nvPr>
        </p:nvGraphicFramePr>
        <p:xfrm>
          <a:off x="1695450" y="1440000"/>
          <a:ext cx="57531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29" name="Document" r:id="rId4" imgW="5741640" imgH="840960" progId="Word.Document.12">
                  <p:embed/>
                </p:oleObj>
              </mc:Choice>
              <mc:Fallback>
                <p:oleObj name="Document" r:id="rId4" imgW="5741640" imgH="840960" progId="Word.Document.12">
                  <p:embed/>
                  <p:pic>
                    <p:nvPicPr>
                      <p:cNvPr id="0" name="Picture 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1440000"/>
                        <a:ext cx="5753100" cy="85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5279623"/>
              </p:ext>
            </p:extLst>
          </p:nvPr>
        </p:nvGraphicFramePr>
        <p:xfrm>
          <a:off x="1695450" y="2326260"/>
          <a:ext cx="57531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30" name="Document" r:id="rId7" imgW="5741640" imgH="840960" progId="Word.Document.12">
                  <p:embed/>
                </p:oleObj>
              </mc:Choice>
              <mc:Fallback>
                <p:oleObj name="Document" r:id="rId7" imgW="5741640" imgH="840960" progId="Word.Document.12">
                  <p:embed/>
                  <p:pic>
                    <p:nvPicPr>
                      <p:cNvPr id="0" name="Picture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2326260"/>
                        <a:ext cx="5753100" cy="85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8822373"/>
              </p:ext>
            </p:extLst>
          </p:nvPr>
        </p:nvGraphicFramePr>
        <p:xfrm>
          <a:off x="1651000" y="3240230"/>
          <a:ext cx="57531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31" name="Document" r:id="rId10" imgW="5741640" imgH="840960" progId="Word.Document.12">
                  <p:embed/>
                </p:oleObj>
              </mc:Choice>
              <mc:Fallback>
                <p:oleObj name="Document" r:id="rId10" imgW="5741640" imgH="840960" progId="Word.Document.12">
                  <p:embed/>
                  <p:pic>
                    <p:nvPicPr>
                      <p:cNvPr id="0" name="Picture 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000" y="3240230"/>
                        <a:ext cx="5753100" cy="85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2521721"/>
              </p:ext>
            </p:extLst>
          </p:nvPr>
        </p:nvGraphicFramePr>
        <p:xfrm>
          <a:off x="1664855" y="4168055"/>
          <a:ext cx="57531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32" name="Document" r:id="rId13" imgW="5741640" imgH="840960" progId="Word.Document.12">
                  <p:embed/>
                </p:oleObj>
              </mc:Choice>
              <mc:Fallback>
                <p:oleObj name="Document" r:id="rId13" imgW="5741640" imgH="840960" progId="Word.Document.12">
                  <p:embed/>
                  <p:pic>
                    <p:nvPicPr>
                      <p:cNvPr id="0" name="Picture 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4855" y="4168055"/>
                        <a:ext cx="5753100" cy="85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5441427"/>
              </p:ext>
            </p:extLst>
          </p:nvPr>
        </p:nvGraphicFramePr>
        <p:xfrm>
          <a:off x="692150" y="4168055"/>
          <a:ext cx="88773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33" name="Document" r:id="rId16" imgW="8868240" imgH="840960" progId="Word.Document.12">
                  <p:embed/>
                </p:oleObj>
              </mc:Choice>
              <mc:Fallback>
                <p:oleObj name="Document" r:id="rId16" imgW="8868240" imgH="840960" progId="Word.Document.12">
                  <p:embed/>
                  <p:pic>
                    <p:nvPicPr>
                      <p:cNvPr id="0" name="Picture 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150" y="4168055"/>
                        <a:ext cx="8877300" cy="85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4715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8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1020034"/>
              </p:ext>
            </p:extLst>
          </p:nvPr>
        </p:nvGraphicFramePr>
        <p:xfrm>
          <a:off x="1695450" y="2160000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3" name="Document" r:id="rId4" imgW="5741640" imgH="849960" progId="Word.Document.12">
                  <p:embed/>
                </p:oleObj>
              </mc:Choice>
              <mc:Fallback>
                <p:oleObj name="Document" r:id="rId4" imgW="5741640" imgH="849960" progId="Word.Document.12">
                  <p:embed/>
                  <p:pic>
                    <p:nvPicPr>
                      <p:cNvPr id="0" name="Picture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2160000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1662978"/>
              </p:ext>
            </p:extLst>
          </p:nvPr>
        </p:nvGraphicFramePr>
        <p:xfrm>
          <a:off x="1605395" y="3198665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4" name="Document" r:id="rId7" imgW="5741640" imgH="849960" progId="Word.Document.12">
                  <p:embed/>
                </p:oleObj>
              </mc:Choice>
              <mc:Fallback>
                <p:oleObj name="Document" r:id="rId7" imgW="5741640" imgH="849960" progId="Word.Document.12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5395" y="3198665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9039186"/>
              </p:ext>
            </p:extLst>
          </p:nvPr>
        </p:nvGraphicFramePr>
        <p:xfrm>
          <a:off x="1619250" y="3196920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5" name="Document" r:id="rId10" imgW="5741640" imgH="849960" progId="Word.Document.12">
                  <p:embed/>
                </p:oleObj>
              </mc:Choice>
              <mc:Fallback>
                <p:oleObj name="Document" r:id="rId10" imgW="5741640" imgH="849960" progId="Word.Document.12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3196920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88424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9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5654474"/>
              </p:ext>
            </p:extLst>
          </p:nvPr>
        </p:nvGraphicFramePr>
        <p:xfrm>
          <a:off x="1695450" y="2109788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5" name="Document" r:id="rId4" imgW="5741640" imgH="849960" progId="Word.Document.12">
                  <p:embed/>
                </p:oleObj>
              </mc:Choice>
              <mc:Fallback>
                <p:oleObj name="Document" r:id="rId4" imgW="5741640" imgH="849960" progId="Word.Document.12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2109788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4513029"/>
              </p:ext>
            </p:extLst>
          </p:nvPr>
        </p:nvGraphicFramePr>
        <p:xfrm>
          <a:off x="1606550" y="3078590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6" name="Document" r:id="rId7" imgW="5741640" imgH="849960" progId="Word.Document.12">
                  <p:embed/>
                </p:oleObj>
              </mc:Choice>
              <mc:Fallback>
                <p:oleObj name="Document" r:id="rId7" imgW="5741640" imgH="849960" progId="Word.Document.12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6550" y="3078590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8315567"/>
              </p:ext>
            </p:extLst>
          </p:nvPr>
        </p:nvGraphicFramePr>
        <p:xfrm>
          <a:off x="2289600" y="3078590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7" name="Document" r:id="rId10" imgW="5741640" imgH="849960" progId="Word.Document.12">
                  <p:embed/>
                </p:oleObj>
              </mc:Choice>
              <mc:Fallback>
                <p:oleObj name="Document" r:id="rId10" imgW="5741640" imgH="849960" progId="Word.Document.12">
                  <p:embed/>
                  <p:pic>
                    <p:nvPicPr>
                      <p:cNvPr id="0" name="Picture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9600" y="3078590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84589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6574182"/>
              </p:ext>
            </p:extLst>
          </p:nvPr>
        </p:nvGraphicFramePr>
        <p:xfrm>
          <a:off x="43200" y="4347298"/>
          <a:ext cx="8877300" cy="143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88" name="Document" r:id="rId4" imgW="8868240" imgH="1425960" progId="Word.Document.12">
                  <p:embed/>
                </p:oleObj>
              </mc:Choice>
              <mc:Fallback>
                <p:oleObj name="Document" r:id="rId4" imgW="8868240" imgH="1425960" progId="Word.Document.12">
                  <p:embed/>
                  <p:pic>
                    <p:nvPicPr>
                      <p:cNvPr id="0" name="Picture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00" y="4347298"/>
                        <a:ext cx="8877300" cy="1435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10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8742603"/>
              </p:ext>
            </p:extLst>
          </p:nvPr>
        </p:nvGraphicFramePr>
        <p:xfrm>
          <a:off x="1905000" y="1301450"/>
          <a:ext cx="5753100" cy="143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89" name="Document" r:id="rId7" imgW="5741640" imgH="1425960" progId="Word.Document.12">
                  <p:embed/>
                </p:oleObj>
              </mc:Choice>
              <mc:Fallback>
                <p:oleObj name="Document" r:id="rId7" imgW="5741640" imgH="1425960" progId="Word.Document.12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301450"/>
                        <a:ext cx="5753100" cy="1435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2311103"/>
              </p:ext>
            </p:extLst>
          </p:nvPr>
        </p:nvGraphicFramePr>
        <p:xfrm>
          <a:off x="1054100" y="2824005"/>
          <a:ext cx="57531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0" name="Document" r:id="rId10" imgW="5741640" imgH="1435320" progId="Word.Document.12">
                  <p:embed/>
                </p:oleObj>
              </mc:Choice>
              <mc:Fallback>
                <p:oleObj name="Document" r:id="rId10" imgW="5741640" imgH="1435320" progId="Word.Document.12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4100" y="2824005"/>
                        <a:ext cx="5753100" cy="144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411822"/>
              </p:ext>
            </p:extLst>
          </p:nvPr>
        </p:nvGraphicFramePr>
        <p:xfrm>
          <a:off x="-615950" y="4319588"/>
          <a:ext cx="8877300" cy="143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1" name="Document" r:id="rId13" imgW="8868240" imgH="1425960" progId="Word.Document.12">
                  <p:embed/>
                </p:oleObj>
              </mc:Choice>
              <mc:Fallback>
                <p:oleObj name="Document" r:id="rId13" imgW="8868240" imgH="1425960" progId="Word.Document.12">
                  <p:embed/>
                  <p:pic>
                    <p:nvPicPr>
                      <p:cNvPr id="0" name="Picture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615950" y="4319588"/>
                        <a:ext cx="8877300" cy="1435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4044962"/>
              </p:ext>
            </p:extLst>
          </p:nvPr>
        </p:nvGraphicFramePr>
        <p:xfrm>
          <a:off x="83650" y="4320000"/>
          <a:ext cx="8877300" cy="143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2" name="Document" r:id="rId16" imgW="8876973" imgH="1435047" progId="Word.Document.12">
                  <p:embed/>
                </p:oleObj>
              </mc:Choice>
              <mc:Fallback>
                <p:oleObj name="Document" r:id="rId16" imgW="8876973" imgH="1435047" progId="Word.Document.12">
                  <p:embed/>
                  <p:pic>
                    <p:nvPicPr>
                      <p:cNvPr id="0" name="Picture 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650" y="4320000"/>
                        <a:ext cx="8877300" cy="1435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1494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2759421"/>
            <a:ext cx="9144000" cy="1143000"/>
          </a:xfrm>
        </p:spPr>
        <p:txBody>
          <a:bodyPr>
            <a:noAutofit/>
          </a:bodyPr>
          <a:lstStyle/>
          <a:p>
            <a:r>
              <a:rPr lang="fr-FR" sz="8000" dirty="0" smtClean="0">
                <a:latin typeface="Cambria" pitchFamily="18" charset="0"/>
              </a:rPr>
              <a:t>FIN</a:t>
            </a:r>
            <a:endParaRPr lang="fr-FR" sz="8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15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0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1632848"/>
              </p:ext>
            </p:extLst>
          </p:nvPr>
        </p:nvGraphicFramePr>
        <p:xfrm>
          <a:off x="1479550" y="2616200"/>
          <a:ext cx="5753100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" name="Document" r:id="rId4" imgW="5741640" imgH="1499400" progId="Word.Document.12">
                  <p:embed/>
                </p:oleObj>
              </mc:Choice>
              <mc:Fallback>
                <p:oleObj name="Document" r:id="rId4" imgW="5741640" imgH="1499400" progId="Word.Document.12">
                  <p:embed/>
                  <p:pic>
                    <p:nvPicPr>
                      <p:cNvPr id="0" name="Picture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9550" y="2616200"/>
                        <a:ext cx="5753100" cy="151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4461504"/>
              </p:ext>
            </p:extLst>
          </p:nvPr>
        </p:nvGraphicFramePr>
        <p:xfrm>
          <a:off x="1479550" y="2616200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" name="Document" r:id="rId7" imgW="5741640" imgH="849960" progId="Word.Document.12">
                  <p:embed/>
                </p:oleObj>
              </mc:Choice>
              <mc:Fallback>
                <p:oleObj name="Document" r:id="rId7" imgW="5741640" imgH="849960" progId="Word.Document.12">
                  <p:embed/>
                  <p:pic>
                    <p:nvPicPr>
                      <p:cNvPr id="0" name="Picture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9550" y="2616200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3545376"/>
              </p:ext>
            </p:extLst>
          </p:nvPr>
        </p:nvGraphicFramePr>
        <p:xfrm>
          <a:off x="1974850" y="2616200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" name="Document" r:id="rId10" imgW="5741640" imgH="849960" progId="Word.Document.12">
                  <p:embed/>
                </p:oleObj>
              </mc:Choice>
              <mc:Fallback>
                <p:oleObj name="Document" r:id="rId10" imgW="5741640" imgH="849960" progId="Word.Document.12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4850" y="2616200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374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1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423206"/>
              </p:ext>
            </p:extLst>
          </p:nvPr>
        </p:nvGraphicFramePr>
        <p:xfrm>
          <a:off x="1695450" y="2700000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Document" r:id="rId4" imgW="5741640" imgH="849960" progId="Word.Document.12">
                  <p:embed/>
                </p:oleObj>
              </mc:Choice>
              <mc:Fallback>
                <p:oleObj name="Document" r:id="rId4" imgW="5741640" imgH="849960" progId="Word.Document.12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2700000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685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2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0894648"/>
              </p:ext>
            </p:extLst>
          </p:nvPr>
        </p:nvGraphicFramePr>
        <p:xfrm>
          <a:off x="1695450" y="2700000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Document" r:id="rId4" imgW="5741640" imgH="849960" progId="Word.Document.12">
                  <p:embed/>
                </p:oleObj>
              </mc:Choice>
              <mc:Fallback>
                <p:oleObj name="Document" r:id="rId4" imgW="5741640" imgH="849960" progId="Word.Document.12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2700000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8911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3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4799294"/>
              </p:ext>
            </p:extLst>
          </p:nvPr>
        </p:nvGraphicFramePr>
        <p:xfrm>
          <a:off x="1695450" y="2700000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" name="Document" r:id="rId4" imgW="5741640" imgH="849960" progId="Word.Document.12">
                  <p:embed/>
                </p:oleObj>
              </mc:Choice>
              <mc:Fallback>
                <p:oleObj name="Document" r:id="rId4" imgW="5741640" imgH="849960" progId="Word.Document.12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2700000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199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4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4540133"/>
              </p:ext>
            </p:extLst>
          </p:nvPr>
        </p:nvGraphicFramePr>
        <p:xfrm>
          <a:off x="1695450" y="2700000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1" name="Document" r:id="rId4" imgW="5741640" imgH="849960" progId="Word.Document.12">
                  <p:embed/>
                </p:oleObj>
              </mc:Choice>
              <mc:Fallback>
                <p:oleObj name="Document" r:id="rId4" imgW="5741640" imgH="849960" progId="Word.Document.12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2700000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710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5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3161298"/>
              </p:ext>
            </p:extLst>
          </p:nvPr>
        </p:nvGraphicFramePr>
        <p:xfrm>
          <a:off x="1695450" y="2700000"/>
          <a:ext cx="57531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5" name="Document" r:id="rId4" imgW="5741640" imgH="849960" progId="Word.Document.12">
                  <p:embed/>
                </p:oleObj>
              </mc:Choice>
              <mc:Fallback>
                <p:oleObj name="Document" r:id="rId4" imgW="5741640" imgH="849960" progId="Word.Document.12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2700000"/>
                        <a:ext cx="57531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7974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6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2456911"/>
              </p:ext>
            </p:extLst>
          </p:nvPr>
        </p:nvGraphicFramePr>
        <p:xfrm>
          <a:off x="1695450" y="2700000"/>
          <a:ext cx="57531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8" name="Document" r:id="rId4" imgW="5741640" imgH="840960" progId="Word.Document.12">
                  <p:embed/>
                </p:oleObj>
              </mc:Choice>
              <mc:Fallback>
                <p:oleObj name="Document" r:id="rId4" imgW="5741640" imgH="840960" progId="Word.Document.12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2700000"/>
                        <a:ext cx="5753100" cy="85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8747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817</TotalTime>
  <Words>48</Words>
  <Application>Microsoft Office PowerPoint</Application>
  <PresentationFormat>Affichage à l'écran (4:3)</PresentationFormat>
  <Paragraphs>28</Paragraphs>
  <Slides>25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7" baseType="lpstr">
      <vt:lpstr>Thème Office</vt:lpstr>
      <vt:lpstr>Document</vt:lpstr>
      <vt:lpstr>Relation de Chasles</vt:lpstr>
      <vt:lpstr>En utilisant la relation de Chasles, compléter l’égalité à l’aide  d’un seul vecteur.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CORRECTION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Vecteurs égaux et parallélogrammes</dc:title>
  <dc:creator>AKC</dc:creator>
  <cp:lastModifiedBy>auderi</cp:lastModifiedBy>
  <cp:revision>65</cp:revision>
  <dcterms:created xsi:type="dcterms:W3CDTF">2015-01-13T11:11:44Z</dcterms:created>
  <dcterms:modified xsi:type="dcterms:W3CDTF">2016-04-05T16:50:20Z</dcterms:modified>
</cp:coreProperties>
</file>