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2" r:id="rId4"/>
    <p:sldId id="288" r:id="rId5"/>
    <p:sldId id="264" r:id="rId6"/>
    <p:sldId id="269" r:id="rId7"/>
    <p:sldId id="263" r:id="rId8"/>
    <p:sldId id="270" r:id="rId9"/>
    <p:sldId id="271" r:id="rId10"/>
    <p:sldId id="273" r:id="rId11"/>
    <p:sldId id="274" r:id="rId12"/>
    <p:sldId id="275" r:id="rId13"/>
    <p:sldId id="276" r:id="rId14"/>
    <p:sldId id="277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4" d="100"/>
          <a:sy n="64" d="100"/>
        </p:scale>
        <p:origin x="-1566" y="-204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4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6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8.png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10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image" Target="../media/image12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14.png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16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20.png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package" Target="../embeddings/Microsoft_Word_Document14.docx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package" Target="../embeddings/Microsoft_Word_Document16.docx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package" Target="../embeddings/Microsoft_Word_Document18.docx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package" Target="../embeddings/Microsoft_Word_Document20.docx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package" Target="../embeddings/Microsoft_Word_Document22.docx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package" Target="../embeddings/Microsoft_Word_Document24.docx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package" Target="../embeddings/Microsoft_Word_Document26.docx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package" Target="../embeddings/Microsoft_Word_Document28.docx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9.docx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package" Target="../embeddings/Microsoft_Word_Document30.docx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1.docx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package" Target="../embeddings/Microsoft_Word_Document32.docx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2.docx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59225"/>
            <a:ext cx="9144000" cy="1470025"/>
          </a:xfrm>
        </p:spPr>
        <p:txBody>
          <a:bodyPr/>
          <a:lstStyle/>
          <a:p>
            <a:r>
              <a:rPr lang="fr-FR" dirty="0" smtClean="0"/>
              <a:t>Opérations sur les vecteurs 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9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966503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Document" r:id="rId3" imgW="5741640" imgH="1243080" progId="Word.Document.12">
                  <p:embed/>
                </p:oleObj>
              </mc:Choice>
              <mc:Fallback>
                <p:oleObj name="Document" r:id="rId3" imgW="5741640" imgH="1243080" progId="Word.Document.12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13696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408842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653356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051542"/>
              </p:ext>
            </p:extLst>
          </p:nvPr>
        </p:nvGraphicFramePr>
        <p:xfrm>
          <a:off x="193262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1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62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2267744" y="1916832"/>
            <a:ext cx="1944000" cy="97200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/>
          <p:nvPr/>
        </p:nvCxnSpPr>
        <p:spPr>
          <a:xfrm>
            <a:off x="2285800" y="1916832"/>
            <a:ext cx="3851888" cy="194421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419994"/>
              </p:ext>
            </p:extLst>
          </p:nvPr>
        </p:nvGraphicFramePr>
        <p:xfrm>
          <a:off x="1873796" y="468759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2" name="Document" r:id="rId6" imgW="5752888" imgH="761972" progId="Word.Document.12">
                  <p:embed/>
                </p:oleObj>
              </mc:Choice>
              <mc:Fallback>
                <p:oleObj name="Document" r:id="rId6" imgW="5752888" imgH="761972" progId="Word.Document.12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796" y="468759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Connecteur droit avec flèche 13"/>
          <p:cNvCxnSpPr/>
          <p:nvPr/>
        </p:nvCxnSpPr>
        <p:spPr>
          <a:xfrm>
            <a:off x="2285800" y="1916832"/>
            <a:ext cx="3851888" cy="1944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5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918269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4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2267744" y="1935138"/>
            <a:ext cx="1008112" cy="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267744" y="1916832"/>
            <a:ext cx="0" cy="999728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2267744" y="1935138"/>
            <a:ext cx="288032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5148064" y="1935138"/>
            <a:ext cx="0" cy="19259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267744" y="1916832"/>
            <a:ext cx="2880320" cy="1944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103430"/>
              </p:ext>
            </p:extLst>
          </p:nvPr>
        </p:nvGraphicFramePr>
        <p:xfrm>
          <a:off x="1604682" y="467365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5" name="Document" r:id="rId6" imgW="5741640" imgH="749520" progId="Word.Document.12">
                  <p:embed/>
                </p:oleObj>
              </mc:Choice>
              <mc:Fallback>
                <p:oleObj name="Document" r:id="rId6" imgW="5741640" imgH="749520" progId="Word.Document.12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682" y="4673650"/>
                        <a:ext cx="5753100" cy="76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807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07 L 0.31493 0.0007 " pathEditMode="relative" ptsTypes="AA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146836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4191000" y="2889250"/>
            <a:ext cx="939800" cy="9461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137150" y="1930400"/>
            <a:ext cx="971550" cy="952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5143500" y="1924050"/>
            <a:ext cx="1924050" cy="1917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5143500" y="1924050"/>
            <a:ext cx="1924050" cy="1917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30451"/>
              </p:ext>
            </p:extLst>
          </p:nvPr>
        </p:nvGraphicFramePr>
        <p:xfrm>
          <a:off x="1612900" y="467995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name="Document" r:id="rId6" imgW="5752888" imgH="761972" progId="Word.Document.12">
                  <p:embed/>
                </p:oleObj>
              </mc:Choice>
              <mc:Fallback>
                <p:oleObj name="Document" r:id="rId6" imgW="5752888" imgH="761972" progId="Word.Document.12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67995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403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8.14815E-6 L 0.00069 0.14073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046964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4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2273300" y="2863850"/>
            <a:ext cx="971550" cy="977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2273300" y="1917700"/>
            <a:ext cx="1924050" cy="1917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191000" y="1930400"/>
            <a:ext cx="958850" cy="958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178300" y="1924050"/>
            <a:ext cx="1943100" cy="19304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2266950" y="3829050"/>
            <a:ext cx="385445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027280"/>
              </p:ext>
            </p:extLst>
          </p:nvPr>
        </p:nvGraphicFramePr>
        <p:xfrm>
          <a:off x="1631950" y="46863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" name="Document" r:id="rId6" imgW="5752888" imgH="761972" progId="Word.Document.12">
                  <p:embed/>
                </p:oleObj>
              </mc:Choice>
              <mc:Fallback>
                <p:oleObj name="Document" r:id="rId6" imgW="5752888" imgH="761972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46863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19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727100"/>
              </p:ext>
            </p:extLst>
          </p:nvPr>
        </p:nvGraphicFramePr>
        <p:xfrm>
          <a:off x="1695450" y="4680000"/>
          <a:ext cx="5753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" name="Document" r:id="rId3" imgW="5752888" imgH="749272" progId="Word.Document.12">
                  <p:embed/>
                </p:oleObj>
              </mc:Choice>
              <mc:Fallback>
                <p:oleObj name="Document" r:id="rId3" imgW="5752888" imgH="749272" progId="Word.Document.12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3225800" y="1924050"/>
            <a:ext cx="977900" cy="965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213100" y="1917700"/>
            <a:ext cx="1943100" cy="19240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3225800" y="2882900"/>
            <a:ext cx="984250" cy="958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5143500" y="1930400"/>
            <a:ext cx="1924050" cy="19113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3232150" y="1924050"/>
            <a:ext cx="38354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651836"/>
              </p:ext>
            </p:extLst>
          </p:nvPr>
        </p:nvGraphicFramePr>
        <p:xfrm>
          <a:off x="1606550" y="4679950"/>
          <a:ext cx="5753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7" name="Document" r:id="rId6" imgW="5752888" imgH="749272" progId="Word.Document.12">
                  <p:embed/>
                </p:oleObj>
              </mc:Choice>
              <mc:Fallback>
                <p:oleObj name="Document" r:id="rId6" imgW="5752888" imgH="749272" progId="Word.Document.12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550" y="4679950"/>
                        <a:ext cx="5753100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817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47 L 0.20868 -0.00047 " pathEditMode="relative" ptsTypes="AA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72974"/>
            <a:ext cx="9144000" cy="4149561"/>
          </a:xfrm>
        </p:spPr>
        <p:txBody>
          <a:bodyPr>
            <a:normAutofit/>
          </a:bodyPr>
          <a:lstStyle/>
          <a:p>
            <a:r>
              <a:rPr lang="fr-FR" dirty="0" smtClean="0"/>
              <a:t>Donner un représentant du vecteur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en </a:t>
            </a:r>
            <a:r>
              <a:rPr lang="fr-FR" dirty="0" smtClean="0"/>
              <a:t>utilisant uniquement les points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de la </a:t>
            </a:r>
            <a:r>
              <a:rPr lang="fr-FR" dirty="0" smtClean="0"/>
              <a:t>figure.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896941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9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2260600" y="3835400"/>
            <a:ext cx="287655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3219450" y="3835400"/>
            <a:ext cx="19177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3232150" y="1924050"/>
            <a:ext cx="1911350" cy="6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554217"/>
              </p:ext>
            </p:extLst>
          </p:nvPr>
        </p:nvGraphicFramePr>
        <p:xfrm>
          <a:off x="1619250" y="46736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0" name="Document" r:id="rId6" imgW="5752888" imgH="1257254" progId="Word.Document.12">
                  <p:embed/>
                </p:oleObj>
              </mc:Choice>
              <mc:Fallback>
                <p:oleObj name="Document" r:id="rId6" imgW="5752888" imgH="1257254" progId="Word.Document.12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6736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928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1.11111E-6 -0.2787 " pathEditMode="relative" ptsTypes="AA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175543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2" name="Document" r:id="rId3" imgW="5741640" imgH="1243080" progId="Word.Document.12">
                  <p:embed/>
                </p:oleObj>
              </mc:Choice>
              <mc:Fallback>
                <p:oleObj name="Document" r:id="rId3" imgW="5741640" imgH="1243080" progId="Word.Document.12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3225800" y="1924050"/>
            <a:ext cx="3829050" cy="1917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225800" y="1924050"/>
            <a:ext cx="1936750" cy="965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3200400" y="1905000"/>
            <a:ext cx="1955800" cy="977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2266950" y="1917700"/>
            <a:ext cx="1917700" cy="952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501306"/>
              </p:ext>
            </p:extLst>
          </p:nvPr>
        </p:nvGraphicFramePr>
        <p:xfrm>
          <a:off x="1612900" y="469265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3" name="Document" r:id="rId6" imgW="5752888" imgH="1257254" progId="Word.Document.12">
                  <p:embed/>
                </p:oleObj>
              </mc:Choice>
              <mc:Fallback>
                <p:oleObj name="Document" r:id="rId6" imgW="5752888" imgH="1257254" progId="Word.Document.12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69265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20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92593E-6 L -0.10278 -5.92593E-6 " pathEditMode="relative" ptsTypes="AA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095152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4171950" y="2876550"/>
            <a:ext cx="971550" cy="9715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5149850" y="1911350"/>
            <a:ext cx="958850" cy="958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6102350" y="1917700"/>
            <a:ext cx="965200" cy="965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022540"/>
              </p:ext>
            </p:extLst>
          </p:nvPr>
        </p:nvGraphicFramePr>
        <p:xfrm>
          <a:off x="1612900" y="46863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6" name="Document" r:id="rId6" imgW="5752888" imgH="761972" progId="Word.Document.12">
                  <p:embed/>
                </p:oleObj>
              </mc:Choice>
              <mc:Fallback>
                <p:oleObj name="Document" r:id="rId6" imgW="5752888" imgH="761972" progId="Word.Document.12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6863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670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11111E-6 L 0.10348 1.11111E-6 " pathEditMode="relative" ptsTypes="AA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391880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3" name="Connecteur droit avec flèche 2"/>
          <p:cNvCxnSpPr/>
          <p:nvPr/>
        </p:nvCxnSpPr>
        <p:spPr>
          <a:xfrm>
            <a:off x="3225800" y="1924050"/>
            <a:ext cx="971550" cy="958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219450" y="1924050"/>
            <a:ext cx="1454150" cy="14351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4191000" y="2876550"/>
            <a:ext cx="965200" cy="965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4184650" y="3352800"/>
            <a:ext cx="495300" cy="4889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225800" y="1917700"/>
            <a:ext cx="1930400" cy="9715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693149"/>
              </p:ext>
            </p:extLst>
          </p:nvPr>
        </p:nvGraphicFramePr>
        <p:xfrm>
          <a:off x="1549400" y="467995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Document" r:id="rId6" imgW="5752888" imgH="1257254" progId="Word.Document.12">
                  <p:embed/>
                </p:oleObj>
              </mc:Choice>
              <mc:Fallback>
                <p:oleObj name="Document" r:id="rId6" imgW="5752888" imgH="1257254" progId="Word.Document.12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467995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948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77778E-6 L 0.0507 -0.06852 " pathEditMode="relative" ptsTypes="AA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993000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4184650" y="2882900"/>
            <a:ext cx="192405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4184650" y="2876550"/>
            <a:ext cx="1428750" cy="63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273300" y="1924050"/>
            <a:ext cx="977900" cy="19240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260600" y="1911350"/>
            <a:ext cx="495300" cy="965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178300" y="2876550"/>
            <a:ext cx="1936750" cy="9715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274596"/>
              </p:ext>
            </p:extLst>
          </p:nvPr>
        </p:nvGraphicFramePr>
        <p:xfrm>
          <a:off x="1631950" y="46863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Document" r:id="rId6" imgW="5752888" imgH="1257254" progId="Word.Document.12">
                  <p:embed/>
                </p:oleObj>
              </mc:Choice>
              <mc:Fallback>
                <p:oleObj name="Document" r:id="rId6" imgW="5752888" imgH="1257254" progId="Word.Document.12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46863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869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93 L 0.36527 0.14074 " pathEditMode="relative" ptsTypes="AA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627737"/>
              </p:ext>
            </p:extLst>
          </p:nvPr>
        </p:nvGraphicFramePr>
        <p:xfrm>
          <a:off x="1842930" y="45212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2930" y="45212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38550"/>
            <a:ext cx="5741830" cy="2880000"/>
          </a:xfrm>
          <a:prstGeom prst="rect">
            <a:avLst/>
          </a:prstGeom>
        </p:spPr>
      </p:pic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823838"/>
              </p:ext>
            </p:extLst>
          </p:nvPr>
        </p:nvGraphicFramePr>
        <p:xfrm>
          <a:off x="1788730" y="45212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Document" r:id="rId6" imgW="5752888" imgH="761972" progId="Word.Document.12">
                  <p:embed/>
                </p:oleObj>
              </mc:Choice>
              <mc:Fallback>
                <p:oleObj name="Document" r:id="rId6" imgW="5752888" imgH="761972" progId="Word.Document.12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8730" y="45212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332899" y="24876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2267744" y="1916832"/>
            <a:ext cx="93610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203848" y="1916832"/>
            <a:ext cx="3888432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3203848" y="1922314"/>
            <a:ext cx="388843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4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10643 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304221"/>
              </p:ext>
            </p:extLst>
          </p:nvPr>
        </p:nvGraphicFramePr>
        <p:xfrm>
          <a:off x="193262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62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203016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630062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8229009"/>
              </p:ext>
            </p:extLst>
          </p:nvPr>
        </p:nvGraphicFramePr>
        <p:xfrm>
          <a:off x="1695450" y="4680000"/>
          <a:ext cx="5753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Document" r:id="rId3" imgW="5752888" imgH="761972" progId="Word.Document.12">
                  <p:embed/>
                </p:oleObj>
              </mc:Choice>
              <mc:Fallback>
                <p:oleObj name="Document" r:id="rId3" imgW="5752888" imgH="761972" progId="Word.Document.12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0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178007"/>
              </p:ext>
            </p:extLst>
          </p:nvPr>
        </p:nvGraphicFramePr>
        <p:xfrm>
          <a:off x="1695450" y="4680000"/>
          <a:ext cx="5753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Document" r:id="rId3" imgW="5752888" imgH="749272" progId="Word.Document.12">
                  <p:embed/>
                </p:oleObj>
              </mc:Choice>
              <mc:Fallback>
                <p:oleObj name="Document" r:id="rId3" imgW="5752888" imgH="749272" progId="Word.Document.12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860136"/>
              </p:ext>
            </p:extLst>
          </p:nvPr>
        </p:nvGraphicFramePr>
        <p:xfrm>
          <a:off x="1695450" y="4680000"/>
          <a:ext cx="5753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Document" r:id="rId3" imgW="5752888" imgH="1257254" progId="Word.Document.12">
                  <p:embed/>
                </p:oleObj>
              </mc:Choice>
              <mc:Fallback>
                <p:oleObj name="Document" r:id="rId3" imgW="5752888" imgH="1257254" progId="Word.Document.12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4680000"/>
                        <a:ext cx="57531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0000" y="1440000"/>
            <a:ext cx="574183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4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FF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43</Words>
  <Application>Microsoft Office PowerPoint</Application>
  <PresentationFormat>Affichage à l'écran (4:3)</PresentationFormat>
  <Paragraphs>28</Paragraphs>
  <Slides>25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Document</vt:lpstr>
      <vt:lpstr>Opérations sur les vecteurs </vt:lpstr>
      <vt:lpstr>Donner un représentant du vecteur  en utilisant uniquement les points  de la figure.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84</cp:revision>
  <dcterms:created xsi:type="dcterms:W3CDTF">2015-01-13T11:11:44Z</dcterms:created>
  <dcterms:modified xsi:type="dcterms:W3CDTF">2016-02-19T12:08:22Z</dcterms:modified>
</cp:coreProperties>
</file>