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2" r:id="rId4"/>
    <p:sldId id="288" r:id="rId5"/>
    <p:sldId id="264" r:id="rId6"/>
    <p:sldId id="269" r:id="rId7"/>
    <p:sldId id="263" r:id="rId8"/>
    <p:sldId id="270" r:id="rId9"/>
    <p:sldId id="271" r:id="rId10"/>
    <p:sldId id="273" r:id="rId11"/>
    <p:sldId id="274" r:id="rId12"/>
    <p:sldId id="275" r:id="rId13"/>
    <p:sldId id="276" r:id="rId14"/>
    <p:sldId id="277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132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package" Target="../embeddings/Microsoft_Word_Document2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package" Target="../embeddings/Microsoft_Word_Document3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package" Target="../embeddings/Microsoft_Word_Document4.doc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package" Target="../embeddings/Microsoft_Word_Document5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package" Target="../embeddings/Microsoft_Word_Document6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package" Target="../embeddings/Microsoft_Word_Document7.docx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4007797"/>
            <a:ext cx="9144000" cy="1470025"/>
          </a:xfrm>
        </p:spPr>
        <p:txBody>
          <a:bodyPr/>
          <a:lstStyle/>
          <a:p>
            <a:r>
              <a:rPr lang="fr-FR" dirty="0" smtClean="0"/>
              <a:t>Colinéarité et coordonnées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13</a:t>
            </a:r>
            <a:endParaRPr lang="fr-FR" sz="4400" dirty="0">
              <a:solidFill>
                <a:srgbClr val="3366FF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926905" y="2140493"/>
                <a:ext cx="5358390" cy="2767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905" y="2140493"/>
                <a:ext cx="5358390" cy="27676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0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219916" y="2320607"/>
                <a:ext cx="6772367" cy="15983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916" y="2320607"/>
                <a:ext cx="6772367" cy="1598386"/>
              </a:xfrm>
              <a:prstGeom prst="rect">
                <a:avLst/>
              </a:prstGeom>
              <a:blipFill rotWithShape="1">
                <a:blip r:embed="rId2"/>
                <a:stretch>
                  <a:fillRect b="-11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15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58329" y="2320607"/>
                <a:ext cx="6895542" cy="1530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1,5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329" y="2320607"/>
                <a:ext cx="6895542" cy="1530484"/>
              </a:xfrm>
              <a:prstGeom prst="rect">
                <a:avLst/>
              </a:prstGeom>
              <a:blipFill rotWithShape="1">
                <a:blip r:embed="rId2"/>
                <a:stretch>
                  <a:fillRect b="-19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23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34100" y="2334463"/>
                <a:ext cx="9109900" cy="1959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2+</m:t>
                            </m:r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+2</m:t>
                            </m:r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0" y="2334463"/>
                <a:ext cx="9109900" cy="19595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0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6878" y="3209928"/>
            <a:ext cx="8905875" cy="1409700"/>
          </a:xfrm>
          <a:prstGeom prst="rect">
            <a:avLst/>
          </a:prstGeom>
          <a:noFill/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 rot="2700000">
            <a:off x="1117660" y="4094218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18900000">
            <a:off x="1117660" y="4086756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79182" y="3048386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339771" y="3895674"/>
            <a:ext cx="4369345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1162336" y="1253773"/>
                <a:ext cx="6887527" cy="1472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−6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336" y="1253773"/>
                <a:ext cx="6887527" cy="1472647"/>
              </a:xfrm>
              <a:prstGeom prst="rect">
                <a:avLst/>
              </a:prstGeom>
              <a:blipFill rotWithShape="1">
                <a:blip r:embed="rId3"/>
                <a:stretch>
                  <a:fillRect b="-53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424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4599" name="Picture 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975" y="3189767"/>
            <a:ext cx="9001125" cy="1266825"/>
          </a:xfrm>
          <a:prstGeom prst="rect">
            <a:avLst/>
          </a:prstGeom>
          <a:noFill/>
        </p:spPr>
      </p:pic>
      <p:cxnSp>
        <p:nvCxnSpPr>
          <p:cNvPr id="8" name="Connecteur droit avec flèche 7"/>
          <p:cNvCxnSpPr/>
          <p:nvPr/>
        </p:nvCxnSpPr>
        <p:spPr>
          <a:xfrm rot="18900000">
            <a:off x="1305513" y="3925899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2700000">
            <a:off x="1296840" y="3902833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06746" y="3862701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423839" y="3229625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804051" y="1267628"/>
                <a:ext cx="5604098" cy="1472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4051" y="1267628"/>
                <a:ext cx="5604098" cy="1472647"/>
              </a:xfrm>
              <a:prstGeom prst="rect">
                <a:avLst/>
              </a:prstGeom>
              <a:blipFill rotWithShape="1">
                <a:blip r:embed="rId3"/>
                <a:stretch>
                  <a:fillRect b="-4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717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5624" name="Picture 2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01" y="2797578"/>
            <a:ext cx="9109900" cy="2238375"/>
          </a:xfrm>
          <a:prstGeom prst="rect">
            <a:avLst/>
          </a:prstGeom>
          <a:noFill/>
        </p:spPr>
      </p:pic>
      <p:cxnSp>
        <p:nvCxnSpPr>
          <p:cNvPr id="8" name="Connecteur droit avec flèche 7"/>
          <p:cNvCxnSpPr/>
          <p:nvPr/>
        </p:nvCxnSpPr>
        <p:spPr>
          <a:xfrm rot="2700000">
            <a:off x="1180440" y="4169167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18900000">
            <a:off x="1192610" y="4176696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884989" y="3597639"/>
            <a:ext cx="4182256" cy="1438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62334" y="2873685"/>
            <a:ext cx="4736892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100" y="5012405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104563" y="976673"/>
                <a:ext cx="7003071" cy="1971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−5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563" y="976673"/>
                <a:ext cx="7003071" cy="197137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88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6647" name="Picture 2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045" y="2936878"/>
            <a:ext cx="8982075" cy="1600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624899" y="3858094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624899" y="2996838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rot="18900000">
            <a:off x="1117660" y="4086756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2700000">
            <a:off x="1132650" y="4094218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983121" y="838122"/>
                <a:ext cx="7245958" cy="1959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21" y="838122"/>
                <a:ext cx="7245958" cy="195951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746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75124"/>
              </p:ext>
            </p:extLst>
          </p:nvPr>
        </p:nvGraphicFramePr>
        <p:xfrm>
          <a:off x="1049072" y="3262740"/>
          <a:ext cx="64262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47" name="Document" r:id="rId4" imgW="6426200" imgH="2146300" progId="Word.Document.12">
                  <p:embed/>
                </p:oleObj>
              </mc:Choice>
              <mc:Fallback>
                <p:oleObj name="Document" r:id="rId4" imgW="6426200" imgH="2146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9072" y="3262740"/>
                        <a:ext cx="64262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rot="18900000">
            <a:off x="1629067" y="4489258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2700000">
            <a:off x="1645150" y="4309143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01549" y="3107717"/>
            <a:ext cx="4182256" cy="13683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303737" y="4309143"/>
            <a:ext cx="4182256" cy="1443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100" y="5372635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368483" y="519458"/>
                <a:ext cx="6475234" cy="2767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483" y="519458"/>
                <a:ext cx="6475234" cy="27676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636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574072"/>
              </p:ext>
            </p:extLst>
          </p:nvPr>
        </p:nvGraphicFramePr>
        <p:xfrm>
          <a:off x="1343895" y="2063750"/>
          <a:ext cx="6229350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Document" r:id="rId4" imgW="5741640" imgH="2715120" progId="Word.Document.12">
                  <p:embed/>
                </p:oleObj>
              </mc:Choice>
              <mc:Fallback>
                <p:oleObj name="Document" r:id="rId4" imgW="5741640" imgH="2715120" progId="Word.Document.12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895" y="2063750"/>
                        <a:ext cx="6229350" cy="27305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324274"/>
              </p:ext>
            </p:extLst>
          </p:nvPr>
        </p:nvGraphicFramePr>
        <p:xfrm>
          <a:off x="1090613" y="3176727"/>
          <a:ext cx="69215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0" name="Document" r:id="rId4" imgW="6921500" imgH="1409700" progId="Word.Document.12">
                  <p:embed/>
                </p:oleObj>
              </mc:Choice>
              <mc:Fallback>
                <p:oleObj name="Document" r:id="rId4" imgW="6921500" imgH="140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0613" y="3176727"/>
                        <a:ext cx="6921500" cy="14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 rot="18900000">
            <a:off x="1789180" y="4042958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2700000">
            <a:off x="1774583" y="4098387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624899" y="3138519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715552" y="3862473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093279" y="1226063"/>
                <a:ext cx="7025641" cy="1593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279" y="1226063"/>
                <a:ext cx="7025641" cy="1593000"/>
              </a:xfrm>
              <a:prstGeom prst="rect">
                <a:avLst/>
              </a:prstGeom>
              <a:blipFill rotWithShape="1">
                <a:blip r:embed="rId6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53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75870"/>
              </p:ext>
            </p:extLst>
          </p:nvPr>
        </p:nvGraphicFramePr>
        <p:xfrm>
          <a:off x="1589894" y="3250126"/>
          <a:ext cx="57531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4" name="Document" r:id="rId4" imgW="5753100" imgH="2146300" progId="Word.Document.12">
                  <p:embed/>
                </p:oleObj>
              </mc:Choice>
              <mc:Fallback>
                <p:oleObj name="Document" r:id="rId4" imgW="5753100" imgH="2146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894" y="3250126"/>
                        <a:ext cx="5753100" cy="214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 flipV="1">
            <a:off x="2314583" y="3871036"/>
            <a:ext cx="763676" cy="108034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314583" y="3884890"/>
            <a:ext cx="763676" cy="108034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624899" y="3245510"/>
            <a:ext cx="4182256" cy="1201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4715552" y="4411209"/>
            <a:ext cx="4182256" cy="1127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4100" y="530336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926905" y="477893"/>
                <a:ext cx="5358390" cy="2767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905" y="477893"/>
                <a:ext cx="5358390" cy="27676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180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6020" y="5083653"/>
            <a:ext cx="58236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40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346086"/>
              </p:ext>
            </p:extLst>
          </p:nvPr>
        </p:nvGraphicFramePr>
        <p:xfrm>
          <a:off x="958850" y="3016135"/>
          <a:ext cx="72263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4" name="Document" r:id="rId4" imgW="7226300" imgH="1409700" progId="Word.Document.12">
                  <p:embed/>
                </p:oleObj>
              </mc:Choice>
              <mc:Fallback>
                <p:oleObj name="Document" r:id="rId4" imgW="7226300" imgH="140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8850" y="3016135"/>
                        <a:ext cx="7226300" cy="140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 rot="18900000">
            <a:off x="1692762" y="3862473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2700000">
            <a:off x="1692762" y="3873000"/>
            <a:ext cx="10800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624899" y="3016135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715552" y="3740089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219916" y="1212207"/>
                <a:ext cx="6772367" cy="15983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916" y="1212207"/>
                <a:ext cx="6772367" cy="1598386"/>
              </a:xfrm>
              <a:prstGeom prst="rect">
                <a:avLst/>
              </a:prstGeom>
              <a:blipFill rotWithShape="1">
                <a:blip r:embed="rId6"/>
                <a:stretch>
                  <a:fillRect b="-11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55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315653"/>
              </p:ext>
            </p:extLst>
          </p:nvPr>
        </p:nvGraphicFramePr>
        <p:xfrm>
          <a:off x="673100" y="2806700"/>
          <a:ext cx="77978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0" name="Document" r:id="rId4" imgW="7797800" imgH="1244600" progId="Word.Document.12">
                  <p:embed/>
                </p:oleObj>
              </mc:Choice>
              <mc:Fallback>
                <p:oleObj name="Document" r:id="rId4" imgW="7797800" imgH="1244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3100" y="2806700"/>
                        <a:ext cx="7797800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 flipV="1">
            <a:off x="1469863" y="3343229"/>
            <a:ext cx="645382" cy="64807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469863" y="3343229"/>
            <a:ext cx="645382" cy="64807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318336" y="2806930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408989" y="3530884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158329" y="1198352"/>
                <a:ext cx="6895542" cy="1530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1,5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329" y="1198352"/>
                <a:ext cx="6895542" cy="1530484"/>
              </a:xfrm>
              <a:prstGeom prst="rect">
                <a:avLst/>
              </a:prstGeom>
              <a:blipFill rotWithShape="1">
                <a:blip r:embed="rId6"/>
                <a:stretch>
                  <a:fillRect b="-19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497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763713"/>
              </p:ext>
            </p:extLst>
          </p:nvPr>
        </p:nvGraphicFramePr>
        <p:xfrm>
          <a:off x="34100" y="3313143"/>
          <a:ext cx="8690770" cy="1168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4" name="Document" r:id="rId4" imgW="12738100" imgH="1714500" progId="Word.Document.12">
                  <p:embed/>
                </p:oleObj>
              </mc:Choice>
              <mc:Fallback>
                <p:oleObj name="Document" r:id="rId4" imgW="12738100" imgH="1714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100" y="3313143"/>
                        <a:ext cx="8690770" cy="11688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onnecteur droit avec flèche 7"/>
          <p:cNvCxnSpPr/>
          <p:nvPr/>
        </p:nvCxnSpPr>
        <p:spPr>
          <a:xfrm flipV="1">
            <a:off x="1379210" y="3979820"/>
            <a:ext cx="798336" cy="39631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1352415" y="3979820"/>
            <a:ext cx="825131" cy="39631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227682" y="3255866"/>
            <a:ext cx="4497187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318335" y="3979820"/>
            <a:ext cx="4497187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4100" y="990528"/>
                <a:ext cx="9109900" cy="1959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  <a:ea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2+</m:t>
                            </m:r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+2</m:t>
                            </m:r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00" y="990528"/>
                <a:ext cx="9109900" cy="19595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531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8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100" y="4860000"/>
            <a:ext cx="91099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Vecteurs non </a:t>
            </a:r>
            <a:r>
              <a:rPr lang="fr-FR" sz="4400" dirty="0">
                <a:solidFill>
                  <a:srgbClr val="FF0000"/>
                </a:solidFill>
              </a:rPr>
              <a:t>colinéaires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31" name="Connecteur droit avec flèche 30"/>
          <p:cNvCxnSpPr/>
          <p:nvPr/>
        </p:nvCxnSpPr>
        <p:spPr>
          <a:xfrm rot="2700000">
            <a:off x="1584000" y="4015537"/>
            <a:ext cx="1154242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rot="-2700000">
            <a:off x="1584000" y="4015537"/>
            <a:ext cx="1154242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99" name="Picture 7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2000" y="3428234"/>
            <a:ext cx="7410450" cy="1266825"/>
          </a:xfrm>
          <a:prstGeom prst="rect">
            <a:avLst/>
          </a:prstGeom>
          <a:noFill/>
        </p:spPr>
      </p:pic>
      <p:sp>
        <p:nvSpPr>
          <p:cNvPr id="35" name="Rectangle 34"/>
          <p:cNvSpPr/>
          <p:nvPr/>
        </p:nvSpPr>
        <p:spPr>
          <a:xfrm>
            <a:off x="4062334" y="3293420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062334" y="4061647"/>
            <a:ext cx="4182256" cy="723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1260484" y="1530873"/>
                <a:ext cx="6623032" cy="14749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−6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484" y="1530873"/>
                <a:ext cx="6623032" cy="1474956"/>
              </a:xfrm>
              <a:prstGeom prst="rect">
                <a:avLst/>
              </a:prstGeom>
              <a:blipFill rotWithShape="1">
                <a:blip r:embed="rId3"/>
                <a:stretch>
                  <a:fillRect b="-53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74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62336" y="2320608"/>
                <a:ext cx="6887527" cy="1472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−6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336" y="2320608"/>
                <a:ext cx="6887527" cy="1472647"/>
              </a:xfrm>
              <a:prstGeom prst="rect">
                <a:avLst/>
              </a:prstGeom>
              <a:blipFill rotWithShape="1">
                <a:blip r:embed="rId2"/>
                <a:stretch>
                  <a:fillRect b="-53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8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804051" y="2334463"/>
                <a:ext cx="5604098" cy="14726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4051" y="2334463"/>
                <a:ext cx="5604098" cy="1472647"/>
              </a:xfrm>
              <a:prstGeom prst="rect">
                <a:avLst/>
              </a:prstGeom>
              <a:blipFill rotWithShape="1">
                <a:blip r:embed="rId2"/>
                <a:stretch>
                  <a:fillRect b="-4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1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04563" y="2320608"/>
                <a:ext cx="7003071" cy="1971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−2</m:t>
                            </m:r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−5</m:t>
                            </m:r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563" y="2320608"/>
                <a:ext cx="7003071" cy="19713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9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983121" y="2320607"/>
                <a:ext cx="7245958" cy="1959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21" y="2320607"/>
                <a:ext cx="7245958" cy="195951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710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368483" y="2140493"/>
                <a:ext cx="6475234" cy="2767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8483" y="2140493"/>
                <a:ext cx="6475234" cy="27676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97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093279" y="2320608"/>
                <a:ext cx="7025641" cy="1593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r>
                  <a:rPr lang="fr-FR" sz="5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𝐶𝐷</m:t>
                        </m:r>
                      </m:e>
                    </m:acc>
                    <m:r>
                      <a:rPr lang="fr-FR" sz="5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4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ad>
                              <m:radPr>
                                <m:degHide m:val="on"/>
                                <m:ctrlP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fr-FR" sz="5400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rad>
                          </m:e>
                        </m:eqArr>
                      </m:e>
                    </m:d>
                  </m:oMath>
                </a14:m>
                <a:endParaRPr lang="fr-FR" sz="5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279" y="2320608"/>
                <a:ext cx="7025641" cy="1593000"/>
              </a:xfrm>
              <a:prstGeom prst="rect">
                <a:avLst/>
              </a:prstGeom>
              <a:blipFill rotWithShape="1">
                <a:blip r:embed="rId2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4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485</Words>
  <Application>Microsoft Office PowerPoint</Application>
  <PresentationFormat>Affichage à l'écran (4:3)</PresentationFormat>
  <Paragraphs>59</Paragraphs>
  <Slides>25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Document</vt:lpstr>
      <vt:lpstr>Colinéarité et coordonnées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IREM Clermont</dc:creator>
  <cp:lastModifiedBy>auderi</cp:lastModifiedBy>
  <cp:revision>100</cp:revision>
  <dcterms:created xsi:type="dcterms:W3CDTF">2015-01-13T11:11:44Z</dcterms:created>
  <dcterms:modified xsi:type="dcterms:W3CDTF">2016-07-11T15:01:38Z</dcterms:modified>
</cp:coreProperties>
</file>